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5"/>
  </p:notesMasterIdLst>
  <p:sldIdLst>
    <p:sldId id="287" r:id="rId5"/>
    <p:sldId id="327" r:id="rId6"/>
    <p:sldId id="302" r:id="rId7"/>
    <p:sldId id="331" r:id="rId8"/>
    <p:sldId id="303" r:id="rId9"/>
    <p:sldId id="328" r:id="rId10"/>
    <p:sldId id="304" r:id="rId11"/>
    <p:sldId id="329" r:id="rId12"/>
    <p:sldId id="309" r:id="rId13"/>
    <p:sldId id="308" r:id="rId14"/>
    <p:sldId id="332" r:id="rId15"/>
    <p:sldId id="318" r:id="rId16"/>
    <p:sldId id="313" r:id="rId17"/>
    <p:sldId id="310" r:id="rId18"/>
    <p:sldId id="315" r:id="rId19"/>
    <p:sldId id="317" r:id="rId20"/>
    <p:sldId id="321" r:id="rId21"/>
    <p:sldId id="325" r:id="rId22"/>
    <p:sldId id="326" r:id="rId23"/>
    <p:sldId id="319" r:id="rId24"/>
    <p:sldId id="311" r:id="rId25"/>
    <p:sldId id="324" r:id="rId26"/>
    <p:sldId id="314" r:id="rId27"/>
    <p:sldId id="316" r:id="rId28"/>
    <p:sldId id="320" r:id="rId29"/>
    <p:sldId id="322" r:id="rId30"/>
    <p:sldId id="323" r:id="rId31"/>
    <p:sldId id="344" r:id="rId32"/>
    <p:sldId id="337" r:id="rId33"/>
    <p:sldId id="333" r:id="rId34"/>
    <p:sldId id="334" r:id="rId35"/>
    <p:sldId id="335" r:id="rId36"/>
    <p:sldId id="341" r:id="rId37"/>
    <p:sldId id="336" r:id="rId38"/>
    <p:sldId id="340" r:id="rId39"/>
    <p:sldId id="339" r:id="rId40"/>
    <p:sldId id="338" r:id="rId41"/>
    <p:sldId id="342" r:id="rId42"/>
    <p:sldId id="343" r:id="rId43"/>
    <p:sldId id="345" r:id="rId44"/>
    <p:sldId id="346" r:id="rId45"/>
    <p:sldId id="347" r:id="rId46"/>
    <p:sldId id="348" r:id="rId47"/>
    <p:sldId id="349" r:id="rId48"/>
    <p:sldId id="350" r:id="rId49"/>
    <p:sldId id="351" r:id="rId50"/>
    <p:sldId id="352" r:id="rId51"/>
    <p:sldId id="353" r:id="rId52"/>
    <p:sldId id="354" r:id="rId53"/>
    <p:sldId id="35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62AC0-11FA-694E-A26E-411FDB626BA7}" v="68" dt="2024-04-22T14:08:1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4"/>
    <p:restoredTop sz="81355"/>
  </p:normalViewPr>
  <p:slideViewPr>
    <p:cSldViewPr snapToGrid="0">
      <p:cViewPr varScale="1">
        <p:scale>
          <a:sx n="95" d="100"/>
          <a:sy n="95"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ledo Delgado, Vanessa" userId="S::vrobledodelgado@uiowa.edu::ddc8f397-8728-4c38-9bd9-c60bfbee3443" providerId="AD" clId="Web-{278B8C06-F7B3-44A9-B8AF-D70528297DB1}"/>
    <pc:docChg chg="modSld">
      <pc:chgData name="Robledo Delgado, Vanessa" userId="S::vrobledodelgado@uiowa.edu::ddc8f397-8728-4c38-9bd9-c60bfbee3443" providerId="AD" clId="Web-{278B8C06-F7B3-44A9-B8AF-D70528297DB1}" dt="2024-03-04T14:28:56.809" v="135" actId="20577"/>
      <pc:docMkLst>
        <pc:docMk/>
      </pc:docMkLst>
      <pc:sldChg chg="modSp">
        <pc:chgData name="Robledo Delgado, Vanessa" userId="S::vrobledodelgado@uiowa.edu::ddc8f397-8728-4c38-9bd9-c60bfbee3443" providerId="AD" clId="Web-{278B8C06-F7B3-44A9-B8AF-D70528297DB1}" dt="2024-03-04T14:25:08.630" v="29" actId="20577"/>
        <pc:sldMkLst>
          <pc:docMk/>
          <pc:sldMk cId="2951194185" sldId="293"/>
        </pc:sldMkLst>
        <pc:spChg chg="mod">
          <ac:chgData name="Robledo Delgado, Vanessa" userId="S::vrobledodelgado@uiowa.edu::ddc8f397-8728-4c38-9bd9-c60bfbee3443" providerId="AD" clId="Web-{278B8C06-F7B3-44A9-B8AF-D70528297DB1}" dt="2024-03-04T14:25:08.630" v="29" actId="20577"/>
          <ac:spMkLst>
            <pc:docMk/>
            <pc:sldMk cId="2951194185" sldId="293"/>
            <ac:spMk id="3" creationId="{34B75DEF-6056-AA88-9E33-4FA6EABC846E}"/>
          </ac:spMkLst>
        </pc:spChg>
      </pc:sldChg>
      <pc:sldChg chg="modSp">
        <pc:chgData name="Robledo Delgado, Vanessa" userId="S::vrobledodelgado@uiowa.edu::ddc8f397-8728-4c38-9bd9-c60bfbee3443" providerId="AD" clId="Web-{278B8C06-F7B3-44A9-B8AF-D70528297DB1}" dt="2024-03-04T14:28:56.809" v="135" actId="20577"/>
        <pc:sldMkLst>
          <pc:docMk/>
          <pc:sldMk cId="3506942172" sldId="294"/>
        </pc:sldMkLst>
        <pc:spChg chg="mod">
          <ac:chgData name="Robledo Delgado, Vanessa" userId="S::vrobledodelgado@uiowa.edu::ddc8f397-8728-4c38-9bd9-c60bfbee3443" providerId="AD" clId="Web-{278B8C06-F7B3-44A9-B8AF-D70528297DB1}" dt="2024-03-04T14:28:56.809" v="135"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B4AACCA3-63F3-4780-9911-7123FC1E4D94}"/>
    <pc:docChg chg="modSld">
      <pc:chgData name="Robledo Delgado, Vanessa" userId="S::vrobledodelgado@uiowa.edu::ddc8f397-8728-4c38-9bd9-c60bfbee3443" providerId="AD" clId="Web-{B4AACCA3-63F3-4780-9911-7123FC1E4D94}" dt="2024-02-23T13:48:43.603" v="28" actId="20577"/>
      <pc:docMkLst>
        <pc:docMk/>
      </pc:docMkLst>
      <pc:sldChg chg="modSp">
        <pc:chgData name="Robledo Delgado, Vanessa" userId="S::vrobledodelgado@uiowa.edu::ddc8f397-8728-4c38-9bd9-c60bfbee3443" providerId="AD" clId="Web-{B4AACCA3-63F3-4780-9911-7123FC1E4D94}" dt="2024-02-23T13:48:43.603" v="28" actId="20577"/>
        <pc:sldMkLst>
          <pc:docMk/>
          <pc:sldMk cId="3119911508" sldId="292"/>
        </pc:sldMkLst>
        <pc:spChg chg="mod">
          <ac:chgData name="Robledo Delgado, Vanessa" userId="S::vrobledodelgado@uiowa.edu::ddc8f397-8728-4c38-9bd9-c60bfbee3443" providerId="AD" clId="Web-{B4AACCA3-63F3-4780-9911-7123FC1E4D94}" dt="2024-02-23T13:48:43.603" v="28"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BBE042A-A70E-4CDB-9F85-4D716E2A56FF}"/>
    <pc:docChg chg="modSld">
      <pc:chgData name="Robledo Delgado, Vanessa" userId="S::vrobledodelgado@uiowa.edu::ddc8f397-8728-4c38-9bd9-c60bfbee3443" providerId="AD" clId="Web-{0BBE042A-A70E-4CDB-9F85-4D716E2A56FF}" dt="2024-04-02T13:15:04.812" v="2"/>
      <pc:docMkLst>
        <pc:docMk/>
      </pc:docMkLst>
      <pc:sldChg chg="modSp">
        <pc:chgData name="Robledo Delgado, Vanessa" userId="S::vrobledodelgado@uiowa.edu::ddc8f397-8728-4c38-9bd9-c60bfbee3443" providerId="AD" clId="Web-{0BBE042A-A70E-4CDB-9F85-4D716E2A56FF}" dt="2024-04-02T13:15:04.812" v="2"/>
        <pc:sldMkLst>
          <pc:docMk/>
          <pc:sldMk cId="2898537651" sldId="303"/>
        </pc:sldMkLst>
        <pc:spChg chg="mod">
          <ac:chgData name="Robledo Delgado, Vanessa" userId="S::vrobledodelgado@uiowa.edu::ddc8f397-8728-4c38-9bd9-c60bfbee3443" providerId="AD" clId="Web-{0BBE042A-A70E-4CDB-9F85-4D716E2A56FF}" dt="2024-04-02T13:15:04.812" v="2"/>
          <ac:spMkLst>
            <pc:docMk/>
            <pc:sldMk cId="2898537651" sldId="303"/>
            <ac:spMk id="29" creationId="{DA870DF3-6DEE-EAAF-DB9B-5696D2DF47C5}"/>
          </ac:spMkLst>
        </pc:spChg>
      </pc:sldChg>
      <pc:sldChg chg="modSp">
        <pc:chgData name="Robledo Delgado, Vanessa" userId="S::vrobledodelgado@uiowa.edu::ddc8f397-8728-4c38-9bd9-c60bfbee3443" providerId="AD" clId="Web-{0BBE042A-A70E-4CDB-9F85-4D716E2A56FF}" dt="2024-04-02T13:14:54.718" v="1" actId="14100"/>
        <pc:sldMkLst>
          <pc:docMk/>
          <pc:sldMk cId="4210923099" sldId="305"/>
        </pc:sldMkLst>
        <pc:spChg chg="mod">
          <ac:chgData name="Robledo Delgado, Vanessa" userId="S::vrobledodelgado@uiowa.edu::ddc8f397-8728-4c38-9bd9-c60bfbee3443" providerId="AD" clId="Web-{0BBE042A-A70E-4CDB-9F85-4D716E2A56FF}" dt="2024-04-02T13:14:54.718" v="1" actId="14100"/>
          <ac:spMkLst>
            <pc:docMk/>
            <pc:sldMk cId="4210923099" sldId="305"/>
            <ac:spMk id="29" creationId="{DA870DF3-6DEE-EAAF-DB9B-5696D2DF47C5}"/>
          </ac:spMkLst>
        </pc:spChg>
      </pc:sldChg>
    </pc:docChg>
  </pc:docChgLst>
  <pc:docChgLst>
    <pc:chgData name="Robledo Delgado, Vanessa" userId="S::vrobledodelgado@uiowa.edu::ddc8f397-8728-4c38-9bd9-c60bfbee3443" providerId="AD" clId="Web-{C7FAC54C-E601-4427-B676-6DA42018D75E}"/>
    <pc:docChg chg="modSld">
      <pc:chgData name="Robledo Delgado, Vanessa" userId="S::vrobledodelgado@uiowa.edu::ddc8f397-8728-4c38-9bd9-c60bfbee3443" providerId="AD" clId="Web-{C7FAC54C-E601-4427-B676-6DA42018D75E}" dt="2024-03-13T16:34:15.969" v="24" actId="20577"/>
      <pc:docMkLst>
        <pc:docMk/>
      </pc:docMkLst>
      <pc:sldChg chg="modSp">
        <pc:chgData name="Robledo Delgado, Vanessa" userId="S::vrobledodelgado@uiowa.edu::ddc8f397-8728-4c38-9bd9-c60bfbee3443" providerId="AD" clId="Web-{C7FAC54C-E601-4427-B676-6DA42018D75E}" dt="2024-03-13T16:34:15.969" v="24" actId="20577"/>
        <pc:sldMkLst>
          <pc:docMk/>
          <pc:sldMk cId="954862000" sldId="297"/>
        </pc:sldMkLst>
        <pc:spChg chg="mod">
          <ac:chgData name="Robledo Delgado, Vanessa" userId="S::vrobledodelgado@uiowa.edu::ddc8f397-8728-4c38-9bd9-c60bfbee3443" providerId="AD" clId="Web-{C7FAC54C-E601-4427-B676-6DA42018D75E}" dt="2024-03-13T16:34:15.969" v="2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0897B340-521D-4CF2-B5F8-A5C56A5169D4}"/>
    <pc:docChg chg="addSld delSld modSld sldOrd">
      <pc:chgData name="Robledo Delgado, Vanessa" userId="S::vrobledodelgado@uiowa.edu::ddc8f397-8728-4c38-9bd9-c60bfbee3443" providerId="AD" clId="Web-{0897B340-521D-4CF2-B5F8-A5C56A5169D4}" dt="2024-04-02T10:30:44.117" v="1196"/>
      <pc:docMkLst>
        <pc:docMk/>
      </pc:docMkLst>
      <pc:sldChg chg="del">
        <pc:chgData name="Robledo Delgado, Vanessa" userId="S::vrobledodelgado@uiowa.edu::ddc8f397-8728-4c38-9bd9-c60bfbee3443" providerId="AD" clId="Web-{0897B340-521D-4CF2-B5F8-A5C56A5169D4}" dt="2024-04-02T05:31:51.779" v="291"/>
        <pc:sldMkLst>
          <pc:docMk/>
          <pc:sldMk cId="1831623807" sldId="290"/>
        </pc:sldMkLst>
      </pc:sldChg>
      <pc:sldChg chg="del">
        <pc:chgData name="Robledo Delgado, Vanessa" userId="S::vrobledodelgado@uiowa.edu::ddc8f397-8728-4c38-9bd9-c60bfbee3443" providerId="AD" clId="Web-{0897B340-521D-4CF2-B5F8-A5C56A5169D4}" dt="2024-04-02T05:32:00.185" v="292"/>
        <pc:sldMkLst>
          <pc:docMk/>
          <pc:sldMk cId="2250607120" sldId="291"/>
        </pc:sldMkLst>
      </pc:sldChg>
      <pc:sldChg chg="add del">
        <pc:chgData name="Robledo Delgado, Vanessa" userId="S::vrobledodelgado@uiowa.edu::ddc8f397-8728-4c38-9bd9-c60bfbee3443" providerId="AD" clId="Web-{0897B340-521D-4CF2-B5F8-A5C56A5169D4}" dt="2024-04-02T05:58:17.300" v="1003"/>
        <pc:sldMkLst>
          <pc:docMk/>
          <pc:sldMk cId="2089836992" sldId="299"/>
        </pc:sldMkLst>
      </pc:sldChg>
      <pc:sldChg chg="delSp del">
        <pc:chgData name="Robledo Delgado, Vanessa" userId="S::vrobledodelgado@uiowa.edu::ddc8f397-8728-4c38-9bd9-c60bfbee3443" providerId="AD" clId="Web-{0897B340-521D-4CF2-B5F8-A5C56A5169D4}" dt="2024-04-02T05:54:55.495" v="931"/>
        <pc:sldMkLst>
          <pc:docMk/>
          <pc:sldMk cId="421006862" sldId="300"/>
        </pc:sldMkLst>
        <pc:picChg chg="del">
          <ac:chgData name="Robledo Delgado, Vanessa" userId="S::vrobledodelgado@uiowa.edu::ddc8f397-8728-4c38-9bd9-c60bfbee3443" providerId="AD" clId="Web-{0897B340-521D-4CF2-B5F8-A5C56A5169D4}" dt="2024-04-02T05:50:59.595" v="816"/>
          <ac:picMkLst>
            <pc:docMk/>
            <pc:sldMk cId="421006862" sldId="300"/>
            <ac:picMk id="6" creationId="{05D128CB-8BC4-CB23-A56B-7F3C06678686}"/>
          </ac:picMkLst>
        </pc:picChg>
        <pc:picChg chg="del">
          <ac:chgData name="Robledo Delgado, Vanessa" userId="S::vrobledodelgado@uiowa.edu::ddc8f397-8728-4c38-9bd9-c60bfbee3443" providerId="AD" clId="Web-{0897B340-521D-4CF2-B5F8-A5C56A5169D4}" dt="2024-04-02T05:33:57.752" v="316"/>
          <ac:picMkLst>
            <pc:docMk/>
            <pc:sldMk cId="421006862" sldId="300"/>
            <ac:picMk id="7" creationId="{4E818A40-9100-E843-6D15-4F70774B13B3}"/>
          </ac:picMkLst>
        </pc:picChg>
      </pc:sldChg>
      <pc:sldChg chg="modSp">
        <pc:chgData name="Robledo Delgado, Vanessa" userId="S::vrobledodelgado@uiowa.edu::ddc8f397-8728-4c38-9bd9-c60bfbee3443" providerId="AD" clId="Web-{0897B340-521D-4CF2-B5F8-A5C56A5169D4}" dt="2024-04-02T05:58:47.818" v="1007" actId="20577"/>
        <pc:sldMkLst>
          <pc:docMk/>
          <pc:sldMk cId="3848366146" sldId="302"/>
        </pc:sldMkLst>
        <pc:spChg chg="mod">
          <ac:chgData name="Robledo Delgado, Vanessa" userId="S::vrobledodelgado@uiowa.edu::ddc8f397-8728-4c38-9bd9-c60bfbee3443" providerId="AD" clId="Web-{0897B340-521D-4CF2-B5F8-A5C56A5169D4}" dt="2024-04-02T05:32:32.546" v="296" actId="1076"/>
          <ac:spMkLst>
            <pc:docMk/>
            <pc:sldMk cId="3848366146" sldId="302"/>
            <ac:spMk id="2" creationId="{7960638C-3DC3-1EBE-F7E9-D18FBA4697BE}"/>
          </ac:spMkLst>
        </pc:spChg>
        <pc:spChg chg="mod">
          <ac:chgData name="Robledo Delgado, Vanessa" userId="S::vrobledodelgado@uiowa.edu::ddc8f397-8728-4c38-9bd9-c60bfbee3443" providerId="AD" clId="Web-{0897B340-521D-4CF2-B5F8-A5C56A5169D4}" dt="2024-04-02T05:58:47.818" v="1007" actId="20577"/>
          <ac:spMkLst>
            <pc:docMk/>
            <pc:sldMk cId="3848366146" sldId="302"/>
            <ac:spMk id="29" creationId="{DA870DF3-6DEE-EAAF-DB9B-5696D2DF47C5}"/>
          </ac:spMkLst>
        </pc:spChg>
      </pc:sldChg>
      <pc:sldChg chg="addSp delSp modSp add mod replId setBg modNotes">
        <pc:chgData name="Robledo Delgado, Vanessa" userId="S::vrobledodelgado@uiowa.edu::ddc8f397-8728-4c38-9bd9-c60bfbee3443" providerId="AD" clId="Web-{0897B340-521D-4CF2-B5F8-A5C56A5169D4}" dt="2024-04-02T10:25:26.417" v="1070" actId="20577"/>
        <pc:sldMkLst>
          <pc:docMk/>
          <pc:sldMk cId="2898537651" sldId="303"/>
        </pc:sldMkLst>
        <pc:spChg chg="mod">
          <ac:chgData name="Robledo Delgado, Vanessa" userId="S::vrobledodelgado@uiowa.edu::ddc8f397-8728-4c38-9bd9-c60bfbee3443" providerId="AD" clId="Web-{0897B340-521D-4CF2-B5F8-A5C56A5169D4}" dt="2024-04-02T05:58:37.287" v="1006" actId="1076"/>
          <ac:spMkLst>
            <pc:docMk/>
            <pc:sldMk cId="2898537651" sldId="303"/>
            <ac:spMk id="2" creationId="{7960638C-3DC3-1EBE-F7E9-D18FBA4697BE}"/>
          </ac:spMkLst>
        </pc:spChg>
        <pc:spChg chg="mod">
          <ac:chgData name="Robledo Delgado, Vanessa" userId="S::vrobledodelgado@uiowa.edu::ddc8f397-8728-4c38-9bd9-c60bfbee3443" providerId="AD" clId="Web-{0897B340-521D-4CF2-B5F8-A5C56A5169D4}" dt="2024-04-02T10:25:26.417" v="1070" actId="20577"/>
          <ac:spMkLst>
            <pc:docMk/>
            <pc:sldMk cId="2898537651" sldId="303"/>
            <ac:spMk id="29" creationId="{DA870DF3-6DEE-EAAF-DB9B-5696D2DF47C5}"/>
          </ac:spMkLst>
        </pc:spChg>
        <pc:spChg chg="add del">
          <ac:chgData name="Robledo Delgado, Vanessa" userId="S::vrobledodelgado@uiowa.edu::ddc8f397-8728-4c38-9bd9-c60bfbee3443" providerId="AD" clId="Web-{0897B340-521D-4CF2-B5F8-A5C56A5169D4}" dt="2024-04-02T05:36:49.952" v="375"/>
          <ac:spMkLst>
            <pc:docMk/>
            <pc:sldMk cId="2898537651" sldId="303"/>
            <ac:spMk id="34" creationId="{38468727-63BE-4191-B4A6-C30C82C0E986}"/>
          </ac:spMkLst>
        </pc:spChg>
        <pc:spChg chg="add del">
          <ac:chgData name="Robledo Delgado, Vanessa" userId="S::vrobledodelgado@uiowa.edu::ddc8f397-8728-4c38-9bd9-c60bfbee3443" providerId="AD" clId="Web-{0897B340-521D-4CF2-B5F8-A5C56A5169D4}" dt="2024-04-02T05:36:49.952" v="375"/>
          <ac:spMkLst>
            <pc:docMk/>
            <pc:sldMk cId="2898537651" sldId="303"/>
            <ac:spMk id="36" creationId="{9D355BB6-1BB8-4828-B246-CFB31742D7B8}"/>
          </ac:spMkLst>
        </pc:spChg>
        <pc:spChg chg="add del">
          <ac:chgData name="Robledo Delgado, Vanessa" userId="S::vrobledodelgado@uiowa.edu::ddc8f397-8728-4c38-9bd9-c60bfbee3443" providerId="AD" clId="Web-{0897B340-521D-4CF2-B5F8-A5C56A5169D4}" dt="2024-04-02T05:36:49.952" v="375"/>
          <ac:spMkLst>
            <pc:docMk/>
            <pc:sldMk cId="2898537651" sldId="303"/>
            <ac:spMk id="38" creationId="{CA52A9B9-B2B3-46F0-9D53-0EFF9905BF8F}"/>
          </ac:spMkLst>
        </pc:spChg>
        <pc:grpChg chg="del">
          <ac:chgData name="Robledo Delgado, Vanessa" userId="S::vrobledodelgado@uiowa.edu::ddc8f397-8728-4c38-9bd9-c60bfbee3443" providerId="AD" clId="Web-{0897B340-521D-4CF2-B5F8-A5C56A5169D4}" dt="2024-04-02T05:31:45.981" v="289"/>
          <ac:grpSpMkLst>
            <pc:docMk/>
            <pc:sldMk cId="2898537651" sldId="303"/>
            <ac:grpSpMk id="28" creationId="{25D20511-35D9-738A-9BEB-42A7EB4A5C92}"/>
          </ac:grpSpMkLst>
        </pc:grpChg>
        <pc:picChg chg="del">
          <ac:chgData name="Robledo Delgado, Vanessa" userId="S::vrobledodelgado@uiowa.edu::ddc8f397-8728-4c38-9bd9-c60bfbee3443" providerId="AD" clId="Web-{0897B340-521D-4CF2-B5F8-A5C56A5169D4}" dt="2024-04-02T05:31:42.466" v="288"/>
          <ac:picMkLst>
            <pc:docMk/>
            <pc:sldMk cId="2898537651" sldId="303"/>
            <ac:picMk id="4" creationId="{CCDFDBFB-17A9-4101-F67B-45D7878E1652}"/>
          </ac:picMkLst>
        </pc:picChg>
        <pc:picChg chg="add mod ord modCrop">
          <ac:chgData name="Robledo Delgado, Vanessa" userId="S::vrobledodelgado@uiowa.edu::ddc8f397-8728-4c38-9bd9-c60bfbee3443" providerId="AD" clId="Web-{0897B340-521D-4CF2-B5F8-A5C56A5169D4}" dt="2024-04-02T05:57:51.533" v="1002" actId="1076"/>
          <ac:picMkLst>
            <pc:docMk/>
            <pc:sldMk cId="2898537651" sldId="303"/>
            <ac:picMk id="6" creationId="{36498DBE-468D-B301-A1FA-01432F78CA45}"/>
          </ac:picMkLst>
        </pc:picChg>
        <pc:picChg chg="add mod">
          <ac:chgData name="Robledo Delgado, Vanessa" userId="S::vrobledodelgado@uiowa.edu::ddc8f397-8728-4c38-9bd9-c60bfbee3443" providerId="AD" clId="Web-{0897B340-521D-4CF2-B5F8-A5C56A5169D4}" dt="2024-04-02T05:57:44.767" v="1000" actId="1076"/>
          <ac:picMkLst>
            <pc:docMk/>
            <pc:sldMk cId="2898537651" sldId="303"/>
            <ac:picMk id="8" creationId="{64BC5C97-269C-FE5E-08B8-146B8448F5C7}"/>
          </ac:picMkLst>
        </pc:picChg>
      </pc:sldChg>
      <pc:sldChg chg="addSp delSp modSp add replId modNotes">
        <pc:chgData name="Robledo Delgado, Vanessa" userId="S::vrobledodelgado@uiowa.edu::ddc8f397-8728-4c38-9bd9-c60bfbee3443" providerId="AD" clId="Web-{0897B340-521D-4CF2-B5F8-A5C56A5169D4}" dt="2024-04-02T05:50:42.204" v="815" actId="1076"/>
        <pc:sldMkLst>
          <pc:docMk/>
          <pc:sldMk cId="1872487017" sldId="304"/>
        </pc:sldMkLst>
        <pc:spChg chg="del mod">
          <ac:chgData name="Robledo Delgado, Vanessa" userId="S::vrobledodelgado@uiowa.edu::ddc8f397-8728-4c38-9bd9-c60bfbee3443" providerId="AD" clId="Web-{0897B340-521D-4CF2-B5F8-A5C56A5169D4}" dt="2024-04-02T05:43:59.595" v="644"/>
          <ac:spMkLst>
            <pc:docMk/>
            <pc:sldMk cId="1872487017" sldId="304"/>
            <ac:spMk id="2" creationId="{7960638C-3DC3-1EBE-F7E9-D18FBA4697BE}"/>
          </ac:spMkLst>
        </pc:spChg>
        <pc:spChg chg="add del mod">
          <ac:chgData name="Robledo Delgado, Vanessa" userId="S::vrobledodelgado@uiowa.edu::ddc8f397-8728-4c38-9bd9-c60bfbee3443" providerId="AD" clId="Web-{0897B340-521D-4CF2-B5F8-A5C56A5169D4}" dt="2024-04-02T05:44:02.829" v="646"/>
          <ac:spMkLst>
            <pc:docMk/>
            <pc:sldMk cId="1872487017" sldId="304"/>
            <ac:spMk id="27" creationId="{EC2D057E-75AE-F79E-E470-037D139CD917}"/>
          </ac:spMkLst>
        </pc:spChg>
        <pc:spChg chg="del mod">
          <ac:chgData name="Robledo Delgado, Vanessa" userId="S::vrobledodelgado@uiowa.edu::ddc8f397-8728-4c38-9bd9-c60bfbee3443" providerId="AD" clId="Web-{0897B340-521D-4CF2-B5F8-A5C56A5169D4}" dt="2024-04-02T05:42:59.812" v="619"/>
          <ac:spMkLst>
            <pc:docMk/>
            <pc:sldMk cId="1872487017" sldId="304"/>
            <ac:spMk id="29" creationId="{DA870DF3-6DEE-EAAF-DB9B-5696D2DF47C5}"/>
          </ac:spMkLst>
        </pc:spChg>
        <pc:picChg chg="add del mod">
          <ac:chgData name="Robledo Delgado, Vanessa" userId="S::vrobledodelgado@uiowa.edu::ddc8f397-8728-4c38-9bd9-c60bfbee3443" providerId="AD" clId="Web-{0897B340-521D-4CF2-B5F8-A5C56A5169D4}" dt="2024-04-02T05:45:32.442" v="683"/>
          <ac:picMkLst>
            <pc:docMk/>
            <pc:sldMk cId="1872487017" sldId="304"/>
            <ac:picMk id="3" creationId="{A6F1FFE4-C7F1-9300-A812-C7A8C408DEF8}"/>
          </ac:picMkLst>
        </pc:picChg>
        <pc:picChg chg="add del mod">
          <ac:chgData name="Robledo Delgado, Vanessa" userId="S::vrobledodelgado@uiowa.edu::ddc8f397-8728-4c38-9bd9-c60bfbee3443" providerId="AD" clId="Web-{0897B340-521D-4CF2-B5F8-A5C56A5169D4}" dt="2024-04-02T05:45:30.786" v="682"/>
          <ac:picMkLst>
            <pc:docMk/>
            <pc:sldMk cId="1872487017" sldId="304"/>
            <ac:picMk id="4" creationId="{159198FA-57C8-1B77-B6B0-3F4E8930ACCD}"/>
          </ac:picMkLst>
        </pc:picChg>
        <pc:picChg chg="add del mod">
          <ac:chgData name="Robledo Delgado, Vanessa" userId="S::vrobledodelgado@uiowa.edu::ddc8f397-8728-4c38-9bd9-c60bfbee3443" providerId="AD" clId="Web-{0897B340-521D-4CF2-B5F8-A5C56A5169D4}" dt="2024-04-02T05:45:38.958" v="686"/>
          <ac:picMkLst>
            <pc:docMk/>
            <pc:sldMk cId="1872487017" sldId="304"/>
            <ac:picMk id="5" creationId="{4E787993-82FE-F6EE-D9C1-0A04568C8FA4}"/>
          </ac:picMkLst>
        </pc:picChg>
        <pc:picChg chg="del">
          <ac:chgData name="Robledo Delgado, Vanessa" userId="S::vrobledodelgado@uiowa.edu::ddc8f397-8728-4c38-9bd9-c60bfbee3443" providerId="AD" clId="Web-{0897B340-521D-4CF2-B5F8-A5C56A5169D4}" dt="2024-04-02T05:42:51.608" v="615"/>
          <ac:picMkLst>
            <pc:docMk/>
            <pc:sldMk cId="1872487017" sldId="304"/>
            <ac:picMk id="6" creationId="{36498DBE-468D-B301-A1FA-01432F78CA45}"/>
          </ac:picMkLst>
        </pc:picChg>
        <pc:picChg chg="add del mod">
          <ac:chgData name="Robledo Delgado, Vanessa" userId="S::vrobledodelgado@uiowa.edu::ddc8f397-8728-4c38-9bd9-c60bfbee3443" providerId="AD" clId="Web-{0897B340-521D-4CF2-B5F8-A5C56A5169D4}" dt="2024-04-02T05:45:41.318" v="688"/>
          <ac:picMkLst>
            <pc:docMk/>
            <pc:sldMk cId="1872487017" sldId="304"/>
            <ac:picMk id="7" creationId="{9D902311-A686-B855-C8CB-4D70B57DB967}"/>
          </ac:picMkLst>
        </pc:picChg>
        <pc:picChg chg="del">
          <ac:chgData name="Robledo Delgado, Vanessa" userId="S::vrobledodelgado@uiowa.edu::ddc8f397-8728-4c38-9bd9-c60bfbee3443" providerId="AD" clId="Web-{0897B340-521D-4CF2-B5F8-A5C56A5169D4}" dt="2024-04-02T05:42:52.655" v="616"/>
          <ac:picMkLst>
            <pc:docMk/>
            <pc:sldMk cId="1872487017" sldId="304"/>
            <ac:picMk id="8" creationId="{64BC5C97-269C-FE5E-08B8-146B8448F5C7}"/>
          </ac:picMkLst>
        </pc:picChg>
        <pc:picChg chg="add del mod">
          <ac:chgData name="Robledo Delgado, Vanessa" userId="S::vrobledodelgado@uiowa.edu::ddc8f397-8728-4c38-9bd9-c60bfbee3443" providerId="AD" clId="Web-{0897B340-521D-4CF2-B5F8-A5C56A5169D4}" dt="2024-04-02T05:46:01.896" v="691"/>
          <ac:picMkLst>
            <pc:docMk/>
            <pc:sldMk cId="1872487017" sldId="304"/>
            <ac:picMk id="9" creationId="{3BF3BB63-CC64-69EF-753D-7C05C07A2243}"/>
          </ac:picMkLst>
        </pc:picChg>
        <pc:picChg chg="add mod">
          <ac:chgData name="Robledo Delgado, Vanessa" userId="S::vrobledodelgado@uiowa.edu::ddc8f397-8728-4c38-9bd9-c60bfbee3443" providerId="AD" clId="Web-{0897B340-521D-4CF2-B5F8-A5C56A5169D4}" dt="2024-04-02T05:50:12.172" v="803" actId="1076"/>
          <ac:picMkLst>
            <pc:docMk/>
            <pc:sldMk cId="1872487017" sldId="304"/>
            <ac:picMk id="10" creationId="{D78032C2-DAE4-8195-73A0-2259ECAC39F7}"/>
          </ac:picMkLst>
        </pc:picChg>
        <pc:picChg chg="add del mod">
          <ac:chgData name="Robledo Delgado, Vanessa" userId="S::vrobledodelgado@uiowa.edu::ddc8f397-8728-4c38-9bd9-c60bfbee3443" providerId="AD" clId="Web-{0897B340-521D-4CF2-B5F8-A5C56A5169D4}" dt="2024-04-02T05:45:15.832" v="674"/>
          <ac:picMkLst>
            <pc:docMk/>
            <pc:sldMk cId="1872487017" sldId="304"/>
            <ac:picMk id="11" creationId="{02D5CE2D-460D-8CD1-B580-F59AD337C01E}"/>
          </ac:picMkLst>
        </pc:picChg>
        <pc:picChg chg="add del mod">
          <ac:chgData name="Robledo Delgado, Vanessa" userId="S::vrobledodelgado@uiowa.edu::ddc8f397-8728-4c38-9bd9-c60bfbee3443" providerId="AD" clId="Web-{0897B340-521D-4CF2-B5F8-A5C56A5169D4}" dt="2024-04-02T05:45:14.067" v="672"/>
          <ac:picMkLst>
            <pc:docMk/>
            <pc:sldMk cId="1872487017" sldId="304"/>
            <ac:picMk id="12" creationId="{B406B851-AEA5-35C1-756B-F66CC7128795}"/>
          </ac:picMkLst>
        </pc:picChg>
        <pc:picChg chg="add del mod">
          <ac:chgData name="Robledo Delgado, Vanessa" userId="S::vrobledodelgado@uiowa.edu::ddc8f397-8728-4c38-9bd9-c60bfbee3443" providerId="AD" clId="Web-{0897B340-521D-4CF2-B5F8-A5C56A5169D4}" dt="2024-04-02T05:45:12.457" v="671"/>
          <ac:picMkLst>
            <pc:docMk/>
            <pc:sldMk cId="1872487017" sldId="304"/>
            <ac:picMk id="13" creationId="{540DC6DA-0F30-78AC-2122-B836D53B9A39}"/>
          </ac:picMkLst>
        </pc:picChg>
        <pc:picChg chg="add del mod">
          <ac:chgData name="Robledo Delgado, Vanessa" userId="S::vrobledodelgado@uiowa.edu::ddc8f397-8728-4c38-9bd9-c60bfbee3443" providerId="AD" clId="Web-{0897B340-521D-4CF2-B5F8-A5C56A5169D4}" dt="2024-04-02T05:45:06.191" v="668"/>
          <ac:picMkLst>
            <pc:docMk/>
            <pc:sldMk cId="1872487017" sldId="304"/>
            <ac:picMk id="14" creationId="{D06CCC12-1539-D8EB-AF4A-5521F5C728C8}"/>
          </ac:picMkLst>
        </pc:picChg>
        <pc:picChg chg="add mod">
          <ac:chgData name="Robledo Delgado, Vanessa" userId="S::vrobledodelgado@uiowa.edu::ddc8f397-8728-4c38-9bd9-c60bfbee3443" providerId="AD" clId="Web-{0897B340-521D-4CF2-B5F8-A5C56A5169D4}" dt="2024-04-02T05:50:12.203" v="804" actId="1076"/>
          <ac:picMkLst>
            <pc:docMk/>
            <pc:sldMk cId="1872487017" sldId="304"/>
            <ac:picMk id="15" creationId="{8A56E2F2-276E-A5F7-23D5-ED80A03D05B8}"/>
          </ac:picMkLst>
        </pc:picChg>
        <pc:picChg chg="add del mod">
          <ac:chgData name="Robledo Delgado, Vanessa" userId="S::vrobledodelgado@uiowa.edu::ddc8f397-8728-4c38-9bd9-c60bfbee3443" providerId="AD" clId="Web-{0897B340-521D-4CF2-B5F8-A5C56A5169D4}" dt="2024-04-02T05:44:57.191" v="665"/>
          <ac:picMkLst>
            <pc:docMk/>
            <pc:sldMk cId="1872487017" sldId="304"/>
            <ac:picMk id="16" creationId="{3A7F3AAF-19C0-4134-9737-8663B1428E28}"/>
          </ac:picMkLst>
        </pc:picChg>
        <pc:picChg chg="add del mod">
          <ac:chgData name="Robledo Delgado, Vanessa" userId="S::vrobledodelgado@uiowa.edu::ddc8f397-8728-4c38-9bd9-c60bfbee3443" providerId="AD" clId="Web-{0897B340-521D-4CF2-B5F8-A5C56A5169D4}" dt="2024-04-02T05:44:33.799" v="655"/>
          <ac:picMkLst>
            <pc:docMk/>
            <pc:sldMk cId="1872487017" sldId="304"/>
            <ac:picMk id="17" creationId="{B1B7C622-8F21-5B18-C5F4-784551FD4726}"/>
          </ac:picMkLst>
        </pc:picChg>
        <pc:picChg chg="add del mod">
          <ac:chgData name="Robledo Delgado, Vanessa" userId="S::vrobledodelgado@uiowa.edu::ddc8f397-8728-4c38-9bd9-c60bfbee3443" providerId="AD" clId="Web-{0897B340-521D-4CF2-B5F8-A5C56A5169D4}" dt="2024-04-02T05:46:50.148" v="705"/>
          <ac:picMkLst>
            <pc:docMk/>
            <pc:sldMk cId="1872487017" sldId="304"/>
            <ac:picMk id="18" creationId="{D9A7FF53-3A00-717A-94D3-9E66D65E2DA5}"/>
          </ac:picMkLst>
        </pc:picChg>
        <pc:picChg chg="add mod">
          <ac:chgData name="Robledo Delgado, Vanessa" userId="S::vrobledodelgado@uiowa.edu::ddc8f397-8728-4c38-9bd9-c60bfbee3443" providerId="AD" clId="Web-{0897B340-521D-4CF2-B5F8-A5C56A5169D4}" dt="2024-04-02T05:50:12.234" v="805" actId="1076"/>
          <ac:picMkLst>
            <pc:docMk/>
            <pc:sldMk cId="1872487017" sldId="304"/>
            <ac:picMk id="19" creationId="{63DBF58C-5F76-6038-809A-11292C075986}"/>
          </ac:picMkLst>
        </pc:picChg>
        <pc:picChg chg="add mod">
          <ac:chgData name="Robledo Delgado, Vanessa" userId="S::vrobledodelgado@uiowa.edu::ddc8f397-8728-4c38-9bd9-c60bfbee3443" providerId="AD" clId="Web-{0897B340-521D-4CF2-B5F8-A5C56A5169D4}" dt="2024-04-02T05:49:59.984" v="799" actId="1076"/>
          <ac:picMkLst>
            <pc:docMk/>
            <pc:sldMk cId="1872487017" sldId="304"/>
            <ac:picMk id="20" creationId="{87475A9C-ACBC-746A-FAF6-AC94267F06B3}"/>
          </ac:picMkLst>
        </pc:picChg>
        <pc:picChg chg="add del mod">
          <ac:chgData name="Robledo Delgado, Vanessa" userId="S::vrobledodelgado@uiowa.edu::ddc8f397-8728-4c38-9bd9-c60bfbee3443" providerId="AD" clId="Web-{0897B340-521D-4CF2-B5F8-A5C56A5169D4}" dt="2024-04-02T05:44:42.081" v="659"/>
          <ac:picMkLst>
            <pc:docMk/>
            <pc:sldMk cId="1872487017" sldId="304"/>
            <ac:picMk id="21" creationId="{CCBC7971-D1D8-EA07-C43C-25DBB22A76C8}"/>
          </ac:picMkLst>
        </pc:picChg>
        <pc:picChg chg="add del mod">
          <ac:chgData name="Robledo Delgado, Vanessa" userId="S::vrobledodelgado@uiowa.edu::ddc8f397-8728-4c38-9bd9-c60bfbee3443" providerId="AD" clId="Web-{0897B340-521D-4CF2-B5F8-A5C56A5169D4}" dt="2024-04-02T05:44:38.628" v="657"/>
          <ac:picMkLst>
            <pc:docMk/>
            <pc:sldMk cId="1872487017" sldId="304"/>
            <ac:picMk id="22" creationId="{13FD4325-44AC-6607-83BC-5BF37CBE9B54}"/>
          </ac:picMkLst>
        </pc:picChg>
        <pc:picChg chg="add del mod">
          <ac:chgData name="Robledo Delgado, Vanessa" userId="S::vrobledodelgado@uiowa.edu::ddc8f397-8728-4c38-9bd9-c60bfbee3443" providerId="AD" clId="Web-{0897B340-521D-4CF2-B5F8-A5C56A5169D4}" dt="2024-04-02T05:44:35.284" v="656"/>
          <ac:picMkLst>
            <pc:docMk/>
            <pc:sldMk cId="1872487017" sldId="304"/>
            <ac:picMk id="23" creationId="{43109648-2E8F-D706-F5E6-C6671E04803F}"/>
          </ac:picMkLst>
        </pc:picChg>
        <pc:picChg chg="add mod">
          <ac:chgData name="Robledo Delgado, Vanessa" userId="S::vrobledodelgado@uiowa.edu::ddc8f397-8728-4c38-9bd9-c60bfbee3443" providerId="AD" clId="Web-{0897B340-521D-4CF2-B5F8-A5C56A5169D4}" dt="2024-04-02T05:50:00.015" v="800" actId="1076"/>
          <ac:picMkLst>
            <pc:docMk/>
            <pc:sldMk cId="1872487017" sldId="304"/>
            <ac:picMk id="24" creationId="{DD758FE2-5C8C-F7AF-9D1D-957CFCC666FB}"/>
          </ac:picMkLst>
        </pc:picChg>
        <pc:picChg chg="add mod">
          <ac:chgData name="Robledo Delgado, Vanessa" userId="S::vrobledodelgado@uiowa.edu::ddc8f397-8728-4c38-9bd9-c60bfbee3443" providerId="AD" clId="Web-{0897B340-521D-4CF2-B5F8-A5C56A5169D4}" dt="2024-04-02T05:50:00.046" v="801" actId="1076"/>
          <ac:picMkLst>
            <pc:docMk/>
            <pc:sldMk cId="1872487017" sldId="304"/>
            <ac:picMk id="25" creationId="{205F6B89-3301-3FF9-09BB-EF58D39DE503}"/>
          </ac:picMkLst>
        </pc:picChg>
        <pc:picChg chg="add del mod">
          <ac:chgData name="Robledo Delgado, Vanessa" userId="S::vrobledodelgado@uiowa.edu::ddc8f397-8728-4c38-9bd9-c60bfbee3443" providerId="AD" clId="Web-{0897B340-521D-4CF2-B5F8-A5C56A5169D4}" dt="2024-04-02T05:49:11.373" v="794"/>
          <ac:picMkLst>
            <pc:docMk/>
            <pc:sldMk cId="1872487017" sldId="304"/>
            <ac:picMk id="28" creationId="{EACFF3CF-314B-7EA6-2250-D9DEB0461172}"/>
          </ac:picMkLst>
        </pc:picChg>
        <pc:picChg chg="add mod">
          <ac:chgData name="Robledo Delgado, Vanessa" userId="S::vrobledodelgado@uiowa.edu::ddc8f397-8728-4c38-9bd9-c60bfbee3443" providerId="AD" clId="Web-{0897B340-521D-4CF2-B5F8-A5C56A5169D4}" dt="2024-04-02T05:50:37.704" v="813" actId="1076"/>
          <ac:picMkLst>
            <pc:docMk/>
            <pc:sldMk cId="1872487017" sldId="304"/>
            <ac:picMk id="30" creationId="{2716BEFB-6848-9BE8-4304-0B1C839E870A}"/>
          </ac:picMkLst>
        </pc:picChg>
        <pc:picChg chg="add mod">
          <ac:chgData name="Robledo Delgado, Vanessa" userId="S::vrobledodelgado@uiowa.edu::ddc8f397-8728-4c38-9bd9-c60bfbee3443" providerId="AD" clId="Web-{0897B340-521D-4CF2-B5F8-A5C56A5169D4}" dt="2024-04-02T05:50:42.204" v="815" actId="1076"/>
          <ac:picMkLst>
            <pc:docMk/>
            <pc:sldMk cId="1872487017" sldId="304"/>
            <ac:picMk id="31" creationId="{A5ACC9BD-EB5A-5BDD-0ED2-F2C48FE731DF}"/>
          </ac:picMkLst>
        </pc:picChg>
      </pc:sldChg>
      <pc:sldChg chg="addSp delSp modSp add ord replId modNotes">
        <pc:chgData name="Robledo Delgado, Vanessa" userId="S::vrobledodelgado@uiowa.edu::ddc8f397-8728-4c38-9bd9-c60bfbee3443" providerId="AD" clId="Web-{0897B340-521D-4CF2-B5F8-A5C56A5169D4}" dt="2024-04-02T10:30:44.117" v="1196"/>
        <pc:sldMkLst>
          <pc:docMk/>
          <pc:sldMk cId="4210923099" sldId="305"/>
        </pc:sldMkLst>
        <pc:spChg chg="del mod">
          <ac:chgData name="Robledo Delgado, Vanessa" userId="S::vrobledodelgado@uiowa.edu::ddc8f397-8728-4c38-9bd9-c60bfbee3443" providerId="AD" clId="Web-{0897B340-521D-4CF2-B5F8-A5C56A5169D4}" dt="2024-04-02T10:21:52.628" v="1030"/>
          <ac:spMkLst>
            <pc:docMk/>
            <pc:sldMk cId="4210923099" sldId="305"/>
            <ac:spMk id="2" creationId="{7960638C-3DC3-1EBE-F7E9-D18FBA4697BE}"/>
          </ac:spMkLst>
        </pc:spChg>
        <pc:spChg chg="add del mod">
          <ac:chgData name="Robledo Delgado, Vanessa" userId="S::vrobledodelgado@uiowa.edu::ddc8f397-8728-4c38-9bd9-c60bfbee3443" providerId="AD" clId="Web-{0897B340-521D-4CF2-B5F8-A5C56A5169D4}" dt="2024-04-02T10:21:57.206" v="1032"/>
          <ac:spMkLst>
            <pc:docMk/>
            <pc:sldMk cId="4210923099" sldId="305"/>
            <ac:spMk id="7" creationId="{EC7034AD-16C3-E1E8-0A65-D4FFD74E2713}"/>
          </ac:spMkLst>
        </pc:spChg>
        <pc:spChg chg="mod">
          <ac:chgData name="Robledo Delgado, Vanessa" userId="S::vrobledodelgado@uiowa.edu::ddc8f397-8728-4c38-9bd9-c60bfbee3443" providerId="AD" clId="Web-{0897B340-521D-4CF2-B5F8-A5C56A5169D4}" dt="2024-04-02T10:22:14.238" v="1036" actId="1076"/>
          <ac:spMkLst>
            <pc:docMk/>
            <pc:sldMk cId="4210923099" sldId="305"/>
            <ac:spMk id="29" creationId="{DA870DF3-6DEE-EAAF-DB9B-5696D2DF47C5}"/>
          </ac:spMkLst>
        </pc:spChg>
        <pc:picChg chg="add del mod">
          <ac:chgData name="Robledo Delgado, Vanessa" userId="S::vrobledodelgado@uiowa.edu::ddc8f397-8728-4c38-9bd9-c60bfbee3443" providerId="AD" clId="Web-{0897B340-521D-4CF2-B5F8-A5C56A5169D4}" dt="2024-04-02T10:20:16.015" v="1018"/>
          <ac:picMkLst>
            <pc:docMk/>
            <pc:sldMk cId="4210923099" sldId="305"/>
            <ac:picMk id="3" creationId="{DF15DDA6-50F0-0709-7C57-965C2EDCA017}"/>
          </ac:picMkLst>
        </pc:picChg>
        <pc:picChg chg="add mod">
          <ac:chgData name="Robledo Delgado, Vanessa" userId="S::vrobledodelgado@uiowa.edu::ddc8f397-8728-4c38-9bd9-c60bfbee3443" providerId="AD" clId="Web-{0897B340-521D-4CF2-B5F8-A5C56A5169D4}" dt="2024-04-02T10:24:57.698" v="1065" actId="1076"/>
          <ac:picMkLst>
            <pc:docMk/>
            <pc:sldMk cId="4210923099" sldId="305"/>
            <ac:picMk id="4" creationId="{173B92DB-67F2-05BE-73AB-CFA2F6B9DB56}"/>
          </ac:picMkLst>
        </pc:picChg>
        <pc:picChg chg="add mod">
          <ac:chgData name="Robledo Delgado, Vanessa" userId="S::vrobledodelgado@uiowa.edu::ddc8f397-8728-4c38-9bd9-c60bfbee3443" providerId="AD" clId="Web-{0897B340-521D-4CF2-B5F8-A5C56A5169D4}" dt="2024-04-02T10:24:55.307" v="1064" actId="1076"/>
          <ac:picMkLst>
            <pc:docMk/>
            <pc:sldMk cId="4210923099" sldId="305"/>
            <ac:picMk id="5" creationId="{665BD4E2-87E4-35E1-1D8C-5CD1936F3F6A}"/>
          </ac:picMkLst>
        </pc:picChg>
        <pc:picChg chg="del">
          <ac:chgData name="Robledo Delgado, Vanessa" userId="S::vrobledodelgado@uiowa.edu::ddc8f397-8728-4c38-9bd9-c60bfbee3443" providerId="AD" clId="Web-{0897B340-521D-4CF2-B5F8-A5C56A5169D4}" dt="2024-04-02T05:55:00.370" v="933"/>
          <ac:picMkLst>
            <pc:docMk/>
            <pc:sldMk cId="4210923099" sldId="305"/>
            <ac:picMk id="6" creationId="{36498DBE-468D-B301-A1FA-01432F78CA45}"/>
          </ac:picMkLst>
        </pc:picChg>
        <pc:picChg chg="add mod">
          <ac:chgData name="Robledo Delgado, Vanessa" userId="S::vrobledodelgado@uiowa.edu::ddc8f397-8728-4c38-9bd9-c60bfbee3443" providerId="AD" clId="Web-{0897B340-521D-4CF2-B5F8-A5C56A5169D4}" dt="2024-04-02T10:25:06.323" v="1067" actId="14100"/>
          <ac:picMkLst>
            <pc:docMk/>
            <pc:sldMk cId="4210923099" sldId="305"/>
            <ac:picMk id="8" creationId="{5F067BDA-D70E-2EEB-C0D7-53432C8886F8}"/>
          </ac:picMkLst>
        </pc:picChg>
        <pc:picChg chg="del">
          <ac:chgData name="Robledo Delgado, Vanessa" userId="S::vrobledodelgado@uiowa.edu::ddc8f397-8728-4c38-9bd9-c60bfbee3443" providerId="AD" clId="Web-{0897B340-521D-4CF2-B5F8-A5C56A5169D4}" dt="2024-04-02T05:55:01.230" v="934"/>
          <ac:picMkLst>
            <pc:docMk/>
            <pc:sldMk cId="4210923099" sldId="305"/>
            <ac:picMk id="8" creationId="{64BC5C97-269C-FE5E-08B8-146B8448F5C7}"/>
          </ac:picMkLst>
        </pc:picChg>
        <pc:picChg chg="add mod">
          <ac:chgData name="Robledo Delgado, Vanessa" userId="S::vrobledodelgado@uiowa.edu::ddc8f397-8728-4c38-9bd9-c60bfbee3443" providerId="AD" clId="Web-{0897B340-521D-4CF2-B5F8-A5C56A5169D4}" dt="2024-04-02T10:24:52.619" v="1063"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BEFF62F5-FB12-4BD0-BDE5-99BA0F4B6B88}"/>
    <pc:docChg chg="modSld">
      <pc:chgData name="Robledo Delgado, Vanessa" userId="S::vrobledodelgado@uiowa.edu::ddc8f397-8728-4c38-9bd9-c60bfbee3443" providerId="AD" clId="Web-{BEFF62F5-FB12-4BD0-BDE5-99BA0F4B6B88}" dt="2024-03-11T14:40:35.281" v="27" actId="20577"/>
      <pc:docMkLst>
        <pc:docMk/>
      </pc:docMkLst>
      <pc:sldChg chg="modSp">
        <pc:chgData name="Robledo Delgado, Vanessa" userId="S::vrobledodelgado@uiowa.edu::ddc8f397-8728-4c38-9bd9-c60bfbee3443" providerId="AD" clId="Web-{BEFF62F5-FB12-4BD0-BDE5-99BA0F4B6B88}" dt="2024-03-11T14:40:35.281" v="27" actId="20577"/>
        <pc:sldMkLst>
          <pc:docMk/>
          <pc:sldMk cId="373001339" sldId="295"/>
        </pc:sldMkLst>
        <pc:spChg chg="mod">
          <ac:chgData name="Robledo Delgado, Vanessa" userId="S::vrobledodelgado@uiowa.edu::ddc8f397-8728-4c38-9bd9-c60bfbee3443" providerId="AD" clId="Web-{BEFF62F5-FB12-4BD0-BDE5-99BA0F4B6B88}" dt="2024-03-11T14:40:35.281" v="27"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BEFF62F5-FB12-4BD0-BDE5-99BA0F4B6B88}" dt="2024-03-11T14:40:00.951" v="18" actId="1076"/>
        <pc:sldMkLst>
          <pc:docMk/>
          <pc:sldMk cId="636146748" sldId="296"/>
        </pc:sldMkLst>
        <pc:spChg chg="mod">
          <ac:chgData name="Robledo Delgado, Vanessa" userId="S::vrobledodelgado@uiowa.edu::ddc8f397-8728-4c38-9bd9-c60bfbee3443" providerId="AD" clId="Web-{BEFF62F5-FB12-4BD0-BDE5-99BA0F4B6B88}" dt="2024-03-11T14:22:37.280" v="1" actId="14100"/>
          <ac:spMkLst>
            <pc:docMk/>
            <pc:sldMk cId="636146748" sldId="296"/>
            <ac:spMk id="2" creationId="{D3885D8A-495F-0BBE-4130-8DB148F332C3}"/>
          </ac:spMkLst>
        </pc:spChg>
        <pc:spChg chg="mod">
          <ac:chgData name="Robledo Delgado, Vanessa" userId="S::vrobledodelgado@uiowa.edu::ddc8f397-8728-4c38-9bd9-c60bfbee3443" providerId="AD" clId="Web-{BEFF62F5-FB12-4BD0-BDE5-99BA0F4B6B88}" dt="2024-03-11T14:24:44.345" v="16" actId="20577"/>
          <ac:spMkLst>
            <pc:docMk/>
            <pc:sldMk cId="636146748" sldId="296"/>
            <ac:spMk id="5" creationId="{AEDC1C69-E01E-DA7F-2A65-F0921C8C4453}"/>
          </ac:spMkLst>
        </pc:spChg>
        <pc:picChg chg="mod">
          <ac:chgData name="Robledo Delgado, Vanessa" userId="S::vrobledodelgado@uiowa.edu::ddc8f397-8728-4c38-9bd9-c60bfbee3443" providerId="AD" clId="Web-{BEFF62F5-FB12-4BD0-BDE5-99BA0F4B6B88}" dt="2024-03-11T14:40:00.951" v="18"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9760C480-01D7-4763-9410-1E187F2DF2CD}"/>
    <pc:docChg chg="addSld modSld sldOrd">
      <pc:chgData name="Robledo Delgado, Vanessa" userId="S::vrobledodelgado@uiowa.edu::ddc8f397-8728-4c38-9bd9-c60bfbee3443" providerId="AD" clId="Web-{9760C480-01D7-4763-9410-1E187F2DF2CD}" dt="2024-03-13T16:31:13.716" v="179" actId="20577"/>
      <pc:docMkLst>
        <pc:docMk/>
      </pc:docMkLst>
      <pc:sldChg chg="modSp">
        <pc:chgData name="Robledo Delgado, Vanessa" userId="S::vrobledodelgado@uiowa.edu::ddc8f397-8728-4c38-9bd9-c60bfbee3443" providerId="AD" clId="Web-{9760C480-01D7-4763-9410-1E187F2DF2CD}" dt="2024-03-13T16:26:27.256" v="11" actId="20577"/>
        <pc:sldMkLst>
          <pc:docMk/>
          <pc:sldMk cId="373001339" sldId="295"/>
        </pc:sldMkLst>
        <pc:spChg chg="mod">
          <ac:chgData name="Robledo Delgado, Vanessa" userId="S::vrobledodelgado@uiowa.edu::ddc8f397-8728-4c38-9bd9-c60bfbee3443" providerId="AD" clId="Web-{9760C480-01D7-4763-9410-1E187F2DF2CD}" dt="2024-03-13T16:26:27.256" v="11" actId="20577"/>
          <ac:spMkLst>
            <pc:docMk/>
            <pc:sldMk cId="373001339" sldId="295"/>
            <ac:spMk id="3" creationId="{34B75DEF-6056-AA88-9E33-4FA6EABC846E}"/>
          </ac:spMkLst>
        </pc:spChg>
      </pc:sldChg>
      <pc:sldChg chg="modSp add ord replId">
        <pc:chgData name="Robledo Delgado, Vanessa" userId="S::vrobledodelgado@uiowa.edu::ddc8f397-8728-4c38-9bd9-c60bfbee3443" providerId="AD" clId="Web-{9760C480-01D7-4763-9410-1E187F2DF2CD}" dt="2024-03-13T16:31:13.716" v="179" actId="20577"/>
        <pc:sldMkLst>
          <pc:docMk/>
          <pc:sldMk cId="954862000" sldId="297"/>
        </pc:sldMkLst>
        <pc:spChg chg="mod">
          <ac:chgData name="Robledo Delgado, Vanessa" userId="S::vrobledodelgado@uiowa.edu::ddc8f397-8728-4c38-9bd9-c60bfbee3443" providerId="AD" clId="Web-{9760C480-01D7-4763-9410-1E187F2DF2CD}" dt="2024-03-13T16:31:13.716" v="179" actId="20577"/>
          <ac:spMkLst>
            <pc:docMk/>
            <pc:sldMk cId="954862000" sldId="297"/>
            <ac:spMk id="3" creationId="{34B75DEF-6056-AA88-9E33-4FA6EABC846E}"/>
          </ac:spMkLst>
        </pc:spChg>
      </pc:sldChg>
    </pc:docChg>
  </pc:docChgLst>
  <pc:docChgLst>
    <pc:chgData name="Robledo Delgado, Vanessa" userId="ddc8f397-8728-4c38-9bd9-c60bfbee3443" providerId="ADAL" clId="{B1881F22-A42B-F841-9C68-C37CD4FF2562}"/>
    <pc:docChg chg="custSel addSld modSld">
      <pc:chgData name="Robledo Delgado, Vanessa" userId="ddc8f397-8728-4c38-9bd9-c60bfbee3443" providerId="ADAL" clId="{B1881F22-A42B-F841-9C68-C37CD4FF2562}" dt="2024-02-07T21:08:33.049" v="88" actId="20577"/>
      <pc:docMkLst>
        <pc:docMk/>
      </pc:docMkLst>
      <pc:sldChg chg="modSp mod">
        <pc:chgData name="Robledo Delgado, Vanessa" userId="ddc8f397-8728-4c38-9bd9-c60bfbee3443" providerId="ADAL" clId="{B1881F22-A42B-F841-9C68-C37CD4FF2562}" dt="2024-02-07T21:07:02.086" v="19" actId="20577"/>
        <pc:sldMkLst>
          <pc:docMk/>
          <pc:sldMk cId="248249326" sldId="285"/>
        </pc:sldMkLst>
        <pc:spChg chg="mod">
          <ac:chgData name="Robledo Delgado, Vanessa" userId="ddc8f397-8728-4c38-9bd9-c60bfbee3443" providerId="ADAL" clId="{B1881F22-A42B-F841-9C68-C37CD4FF2562}" dt="2024-02-07T21:07:02.086" v="19" actId="20577"/>
          <ac:spMkLst>
            <pc:docMk/>
            <pc:sldMk cId="248249326" sldId="285"/>
            <ac:spMk id="3" creationId="{DE48557A-3F50-A518-B659-135E0E6AD664}"/>
          </ac:spMkLst>
        </pc:spChg>
      </pc:sldChg>
      <pc:sldChg chg="delSp modSp new mod">
        <pc:chgData name="Robledo Delgado, Vanessa" userId="ddc8f397-8728-4c38-9bd9-c60bfbee3443" providerId="ADAL" clId="{B1881F22-A42B-F841-9C68-C37CD4FF2562}" dt="2024-02-07T21:08:33.049" v="88" actId="20577"/>
        <pc:sldMkLst>
          <pc:docMk/>
          <pc:sldMk cId="1309940470" sldId="288"/>
        </pc:sldMkLst>
        <pc:spChg chg="del">
          <ac:chgData name="Robledo Delgado, Vanessa" userId="ddc8f397-8728-4c38-9bd9-c60bfbee3443" providerId="ADAL" clId="{B1881F22-A42B-F841-9C68-C37CD4FF2562}" dt="2024-02-07T21:07:15.039" v="21" actId="478"/>
          <ac:spMkLst>
            <pc:docMk/>
            <pc:sldMk cId="1309940470" sldId="288"/>
            <ac:spMk id="2" creationId="{5368FBD9-8006-840A-97D5-D2AAE2B7A4B4}"/>
          </ac:spMkLst>
        </pc:spChg>
        <pc:spChg chg="mod">
          <ac:chgData name="Robledo Delgado, Vanessa" userId="ddc8f397-8728-4c38-9bd9-c60bfbee3443" providerId="ADAL" clId="{B1881F22-A42B-F841-9C68-C37CD4FF2562}" dt="2024-02-07T21:08:33.049" v="88" actId="20577"/>
          <ac:spMkLst>
            <pc:docMk/>
            <pc:sldMk cId="1309940470" sldId="288"/>
            <ac:spMk id="3" creationId="{34B75DEF-6056-AA88-9E33-4FA6EABC846E}"/>
          </ac:spMkLst>
        </pc:spChg>
      </pc:sldChg>
    </pc:docChg>
  </pc:docChgLst>
  <pc:docChgLst>
    <pc:chgData name="Robledo Delgado, Vanessa" userId="S::vrobledodelgado@uiowa.edu::ddc8f397-8728-4c38-9bd9-c60bfbee3443" providerId="AD" clId="Web-{F22388C3-8BAB-4DDF-AC38-F5E61D649773}"/>
    <pc:docChg chg="modSld">
      <pc:chgData name="Robledo Delgado, Vanessa" userId="S::vrobledodelgado@uiowa.edu::ddc8f397-8728-4c38-9bd9-c60bfbee3443" providerId="AD" clId="Web-{F22388C3-8BAB-4DDF-AC38-F5E61D649773}" dt="2024-04-02T05:01:58.223" v="14" actId="1076"/>
      <pc:docMkLst>
        <pc:docMk/>
      </pc:docMkLst>
      <pc:sldChg chg="modSp">
        <pc:chgData name="Robledo Delgado, Vanessa" userId="S::vrobledodelgado@uiowa.edu::ddc8f397-8728-4c38-9bd9-c60bfbee3443" providerId="AD" clId="Web-{F22388C3-8BAB-4DDF-AC38-F5E61D649773}" dt="2024-04-02T05:01:58.223" v="14" actId="1076"/>
        <pc:sldMkLst>
          <pc:docMk/>
          <pc:sldMk cId="3848366146" sldId="302"/>
        </pc:sldMkLst>
        <pc:spChg chg="mod">
          <ac:chgData name="Robledo Delgado, Vanessa" userId="S::vrobledodelgado@uiowa.edu::ddc8f397-8728-4c38-9bd9-c60bfbee3443" providerId="AD" clId="Web-{F22388C3-8BAB-4DDF-AC38-F5E61D649773}" dt="2024-04-02T05:01:58.223" v="14" actId="1076"/>
          <ac:spMkLst>
            <pc:docMk/>
            <pc:sldMk cId="3848366146" sldId="302"/>
            <ac:spMk id="29" creationId="{DA870DF3-6DEE-EAAF-DB9B-5696D2DF47C5}"/>
          </ac:spMkLst>
        </pc:spChg>
      </pc:sldChg>
    </pc:docChg>
  </pc:docChgLst>
  <pc:docChgLst>
    <pc:chgData name="Robledo Delgado, Vanessa" userId="S::vrobledodelgado@uiowa.edu::ddc8f397-8728-4c38-9bd9-c60bfbee3443" providerId="AD" clId="Web-{58E0C341-FC73-4CD6-90FB-87135FFD1D6F}"/>
    <pc:docChg chg="modSld">
      <pc:chgData name="Robledo Delgado, Vanessa" userId="S::vrobledodelgado@uiowa.edu::ddc8f397-8728-4c38-9bd9-c60bfbee3443" providerId="AD" clId="Web-{58E0C341-FC73-4CD6-90FB-87135FFD1D6F}" dt="2024-03-18T19:27:36.223" v="133" actId="20577"/>
      <pc:docMkLst>
        <pc:docMk/>
      </pc:docMkLst>
      <pc:sldChg chg="modSp">
        <pc:chgData name="Robledo Delgado, Vanessa" userId="S::vrobledodelgado@uiowa.edu::ddc8f397-8728-4c38-9bd9-c60bfbee3443" providerId="AD" clId="Web-{58E0C341-FC73-4CD6-90FB-87135FFD1D6F}" dt="2024-03-18T19:27:36.223" v="133" actId="20577"/>
        <pc:sldMkLst>
          <pc:docMk/>
          <pc:sldMk cId="954862000" sldId="297"/>
        </pc:sldMkLst>
        <pc:spChg chg="mod">
          <ac:chgData name="Robledo Delgado, Vanessa" userId="S::vrobledodelgado@uiowa.edu::ddc8f397-8728-4c38-9bd9-c60bfbee3443" providerId="AD" clId="Web-{58E0C341-FC73-4CD6-90FB-87135FFD1D6F}" dt="2024-03-18T19:27:36.223" v="133" actId="20577"/>
          <ac:spMkLst>
            <pc:docMk/>
            <pc:sldMk cId="954862000" sldId="297"/>
            <ac:spMk id="3" creationId="{34B75DEF-6056-AA88-9E33-4FA6EABC846E}"/>
          </ac:spMkLst>
        </pc:spChg>
      </pc:sldChg>
    </pc:docChg>
  </pc:docChgLst>
  <pc:docChgLst>
    <pc:chgData name="Vergara Arrieta, Humberto" userId="S::hvergaraarrieta@uiowa.edu::756133c2-2b53-4578-a1df-3eac8a698cb8" providerId="AD" clId="Web-{7D55F150-A689-4BC3-8FC5-004A39F9824F}"/>
    <pc:docChg chg="addSld modSld">
      <pc:chgData name="Vergara Arrieta, Humberto" userId="S::hvergaraarrieta@uiowa.edu::756133c2-2b53-4578-a1df-3eac8a698cb8" providerId="AD" clId="Web-{7D55F150-A689-4BC3-8FC5-004A39F9824F}" dt="2024-04-02T00:19:22.392" v="18" actId="20577"/>
      <pc:docMkLst>
        <pc:docMk/>
      </pc:docMkLst>
      <pc:sldChg chg="modSp new">
        <pc:chgData name="Vergara Arrieta, Humberto" userId="S::hvergaraarrieta@uiowa.edu::756133c2-2b53-4578-a1df-3eac8a698cb8" providerId="AD" clId="Web-{7D55F150-A689-4BC3-8FC5-004A39F9824F}" dt="2024-04-02T00:19:22.392" v="18" actId="20577"/>
        <pc:sldMkLst>
          <pc:docMk/>
          <pc:sldMk cId="794247979" sldId="301"/>
        </pc:sldMkLst>
        <pc:spChg chg="mod">
          <ac:chgData name="Vergara Arrieta, Humberto" userId="S::hvergaraarrieta@uiowa.edu::756133c2-2b53-4578-a1df-3eac8a698cb8" providerId="AD" clId="Web-{7D55F150-A689-4BC3-8FC5-004A39F9824F}" dt="2024-04-02T00:19:22.392" v="18" actId="20577"/>
          <ac:spMkLst>
            <pc:docMk/>
            <pc:sldMk cId="794247979" sldId="301"/>
            <ac:spMk id="2" creationId="{9A83F7EA-8BE4-AFBE-3394-F1357D147F0D}"/>
          </ac:spMkLst>
        </pc:spChg>
      </pc:sldChg>
    </pc:docChg>
  </pc:docChgLst>
  <pc:docChgLst>
    <pc:chgData name="Robledo Delgado, Vanessa" userId="S::vrobledodelgado@uiowa.edu::ddc8f397-8728-4c38-9bd9-c60bfbee3443" providerId="AD" clId="Web-{B94B02DB-78AC-4B29-9900-0A7065B53BFE}"/>
    <pc:docChg chg="addSld modSld">
      <pc:chgData name="Robledo Delgado, Vanessa" userId="S::vrobledodelgado@uiowa.edu::ddc8f397-8728-4c38-9bd9-c60bfbee3443" providerId="AD" clId="Web-{B94B02DB-78AC-4B29-9900-0A7065B53BFE}" dt="2024-02-12T13:39:18.511" v="119" actId="20577"/>
      <pc:docMkLst>
        <pc:docMk/>
      </pc:docMkLst>
      <pc:sldChg chg="modSp">
        <pc:chgData name="Robledo Delgado, Vanessa" userId="S::vrobledodelgado@uiowa.edu::ddc8f397-8728-4c38-9bd9-c60bfbee3443" providerId="AD" clId="Web-{B94B02DB-78AC-4B29-9900-0A7065B53BFE}" dt="2024-02-12T13:32:08.091" v="9" actId="20577"/>
        <pc:sldMkLst>
          <pc:docMk/>
          <pc:sldMk cId="3714757589" sldId="256"/>
        </pc:sldMkLst>
        <pc:spChg chg="mod">
          <ac:chgData name="Robledo Delgado, Vanessa" userId="S::vrobledodelgado@uiowa.edu::ddc8f397-8728-4c38-9bd9-c60bfbee3443" providerId="AD" clId="Web-{B94B02DB-78AC-4B29-9900-0A7065B53BFE}" dt="2024-02-12T13:31:44.122" v="6" actId="20577"/>
          <ac:spMkLst>
            <pc:docMk/>
            <pc:sldMk cId="3714757589" sldId="256"/>
            <ac:spMk id="2" creationId="{6351A1AD-0570-AF79-CFF2-CB5966E1E10E}"/>
          </ac:spMkLst>
        </pc:spChg>
        <pc:spChg chg="mod">
          <ac:chgData name="Robledo Delgado, Vanessa" userId="S::vrobledodelgado@uiowa.edu::ddc8f397-8728-4c38-9bd9-c60bfbee3443" providerId="AD" clId="Web-{B94B02DB-78AC-4B29-9900-0A7065B53BFE}" dt="2024-02-12T13:32:08.091" v="9" actId="20577"/>
          <ac:spMkLst>
            <pc:docMk/>
            <pc:sldMk cId="3714757589" sldId="256"/>
            <ac:spMk id="3" creationId="{8DE24219-3473-5786-174B-0067165E1365}"/>
          </ac:spMkLst>
        </pc:spChg>
      </pc:sldChg>
      <pc:sldChg chg="modSp">
        <pc:chgData name="Robledo Delgado, Vanessa" userId="S::vrobledodelgado@uiowa.edu::ddc8f397-8728-4c38-9bd9-c60bfbee3443" providerId="AD" clId="Web-{B94B02DB-78AC-4B29-9900-0A7065B53BFE}" dt="2024-02-12T13:38:39.557" v="116" actId="20577"/>
        <pc:sldMkLst>
          <pc:docMk/>
          <pc:sldMk cId="248249326" sldId="285"/>
        </pc:sldMkLst>
        <pc:spChg chg="mod">
          <ac:chgData name="Robledo Delgado, Vanessa" userId="S::vrobledodelgado@uiowa.edu::ddc8f397-8728-4c38-9bd9-c60bfbee3443" providerId="AD" clId="Web-{B94B02DB-78AC-4B29-9900-0A7065B53BFE}" dt="2024-02-12T13:38:39.557" v="116" actId="20577"/>
          <ac:spMkLst>
            <pc:docMk/>
            <pc:sldMk cId="248249326" sldId="285"/>
            <ac:spMk id="3" creationId="{DE48557A-3F50-A518-B659-135E0E6AD664}"/>
          </ac:spMkLst>
        </pc:spChg>
      </pc:sldChg>
      <pc:sldChg chg="addSp modSp">
        <pc:chgData name="Robledo Delgado, Vanessa" userId="S::vrobledodelgado@uiowa.edu::ddc8f397-8728-4c38-9bd9-c60bfbee3443" providerId="AD" clId="Web-{B94B02DB-78AC-4B29-9900-0A7065B53BFE}" dt="2024-02-12T13:36:27.615" v="93" actId="20577"/>
        <pc:sldMkLst>
          <pc:docMk/>
          <pc:sldMk cId="1309940470" sldId="288"/>
        </pc:sldMkLst>
        <pc:spChg chg="add mod">
          <ac:chgData name="Robledo Delgado, Vanessa" userId="S::vrobledodelgado@uiowa.edu::ddc8f397-8728-4c38-9bd9-c60bfbee3443" providerId="AD" clId="Web-{B94B02DB-78AC-4B29-9900-0A7065B53BFE}" dt="2024-02-12T13:34:04.251" v="40" actId="1076"/>
          <ac:spMkLst>
            <pc:docMk/>
            <pc:sldMk cId="1309940470" sldId="288"/>
            <ac:spMk id="2" creationId="{A98AD148-B283-804F-55DC-471330524F85}"/>
          </ac:spMkLst>
        </pc:spChg>
        <pc:spChg chg="mod">
          <ac:chgData name="Robledo Delgado, Vanessa" userId="S::vrobledodelgado@uiowa.edu::ddc8f397-8728-4c38-9bd9-c60bfbee3443" providerId="AD" clId="Web-{B94B02DB-78AC-4B29-9900-0A7065B53BFE}" dt="2024-02-12T13:36:27.615" v="93" actId="20577"/>
          <ac:spMkLst>
            <pc:docMk/>
            <pc:sldMk cId="1309940470" sldId="288"/>
            <ac:spMk id="3" creationId="{34B75DEF-6056-AA88-9E33-4FA6EABC846E}"/>
          </ac:spMkLst>
        </pc:spChg>
      </pc:sldChg>
      <pc:sldChg chg="modSp add replId">
        <pc:chgData name="Robledo Delgado, Vanessa" userId="S::vrobledodelgado@uiowa.edu::ddc8f397-8728-4c38-9bd9-c60bfbee3443" providerId="AD" clId="Web-{B94B02DB-78AC-4B29-9900-0A7065B53BFE}" dt="2024-02-12T13:39:18.511" v="119" actId="20577"/>
        <pc:sldMkLst>
          <pc:docMk/>
          <pc:sldMk cId="874606407" sldId="289"/>
        </pc:sldMkLst>
        <pc:spChg chg="mod">
          <ac:chgData name="Robledo Delgado, Vanessa" userId="S::vrobledodelgado@uiowa.edu::ddc8f397-8728-4c38-9bd9-c60bfbee3443" providerId="AD" clId="Web-{B94B02DB-78AC-4B29-9900-0A7065B53BFE}" dt="2024-02-12T13:39:18.511" v="119"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B936D48F-BF59-483E-B6EB-59E38840733B}"/>
    <pc:docChg chg="addSld delSld modSld">
      <pc:chgData name="Robledo Delgado, Vanessa" userId="S::vrobledodelgado@uiowa.edu::ddc8f397-8728-4c38-9bd9-c60bfbee3443" providerId="AD" clId="Web-{B936D48F-BF59-483E-B6EB-59E38840733B}" dt="2024-04-02T04:59:10.520" v="216"/>
      <pc:docMkLst>
        <pc:docMk/>
      </pc:docMkLst>
      <pc:sldChg chg="add">
        <pc:chgData name="Robledo Delgado, Vanessa" userId="S::vrobledodelgado@uiowa.edu::ddc8f397-8728-4c38-9bd9-c60bfbee3443" providerId="AD" clId="Web-{B936D48F-BF59-483E-B6EB-59E38840733B}" dt="2024-04-02T04:16:32.145" v="3"/>
        <pc:sldMkLst>
          <pc:docMk/>
          <pc:sldMk cId="1831623807" sldId="290"/>
        </pc:sldMkLst>
      </pc:sldChg>
      <pc:sldChg chg="add">
        <pc:chgData name="Robledo Delgado, Vanessa" userId="S::vrobledodelgado@uiowa.edu::ddc8f397-8728-4c38-9bd9-c60bfbee3443" providerId="AD" clId="Web-{B936D48F-BF59-483E-B6EB-59E38840733B}" dt="2024-04-02T04:16:31.082" v="2"/>
        <pc:sldMkLst>
          <pc:docMk/>
          <pc:sldMk cId="2250607120" sldId="291"/>
        </pc:sldMkLst>
      </pc:sldChg>
      <pc:sldChg chg="add del">
        <pc:chgData name="Robledo Delgado, Vanessa" userId="S::vrobledodelgado@uiowa.edu::ddc8f397-8728-4c38-9bd9-c60bfbee3443" providerId="AD" clId="Web-{B936D48F-BF59-483E-B6EB-59E38840733B}" dt="2024-04-02T04:57:15.938" v="209"/>
        <pc:sldMkLst>
          <pc:docMk/>
          <pc:sldMk cId="220258027" sldId="292"/>
        </pc:sldMkLst>
      </pc:sldChg>
      <pc:sldChg chg="add del">
        <pc:chgData name="Robledo Delgado, Vanessa" userId="S::vrobledodelgado@uiowa.edu::ddc8f397-8728-4c38-9bd9-c60bfbee3443" providerId="AD" clId="Web-{B936D48F-BF59-483E-B6EB-59E38840733B}" dt="2024-04-02T04:57:17.001" v="210"/>
        <pc:sldMkLst>
          <pc:docMk/>
          <pc:sldMk cId="2628719574" sldId="293"/>
        </pc:sldMkLst>
      </pc:sldChg>
      <pc:sldChg chg="addSp delSp modSp new">
        <pc:chgData name="Robledo Delgado, Vanessa" userId="S::vrobledodelgado@uiowa.edu::ddc8f397-8728-4c38-9bd9-c60bfbee3443" providerId="AD" clId="Web-{B936D48F-BF59-483E-B6EB-59E38840733B}" dt="2024-04-02T04:59:10.520" v="216"/>
        <pc:sldMkLst>
          <pc:docMk/>
          <pc:sldMk cId="3848366146" sldId="302"/>
        </pc:sldMkLst>
        <pc:spChg chg="mod">
          <ac:chgData name="Robledo Delgado, Vanessa" userId="S::vrobledodelgado@uiowa.edu::ddc8f397-8728-4c38-9bd9-c60bfbee3443" providerId="AD" clId="Web-{B936D48F-BF59-483E-B6EB-59E38840733B}" dt="2024-04-02T04:58:38.238" v="213" actId="1076"/>
          <ac:spMkLst>
            <pc:docMk/>
            <pc:sldMk cId="3848366146" sldId="302"/>
            <ac:spMk id="2" creationId="{7960638C-3DC3-1EBE-F7E9-D18FBA4697BE}"/>
          </ac:spMkLst>
        </pc:spChg>
        <pc:spChg chg="del">
          <ac:chgData name="Robledo Delgado, Vanessa" userId="S::vrobledodelgado@uiowa.edu::ddc8f397-8728-4c38-9bd9-c60bfbee3443" providerId="AD" clId="Web-{B936D48F-BF59-483E-B6EB-59E38840733B}" dt="2024-04-02T04:16:29.113" v="1"/>
          <ac:spMkLst>
            <pc:docMk/>
            <pc:sldMk cId="3848366146" sldId="302"/>
            <ac:spMk id="3" creationId="{247F32D6-BCAD-3305-A212-556AB02254F7}"/>
          </ac:spMkLst>
        </pc:spChg>
        <pc:spChg chg="add mod">
          <ac:chgData name="Robledo Delgado, Vanessa" userId="S::vrobledodelgado@uiowa.edu::ddc8f397-8728-4c38-9bd9-c60bfbee3443" providerId="AD" clId="Web-{B936D48F-BF59-483E-B6EB-59E38840733B}" dt="2024-04-02T04:50:52.015" v="123"/>
          <ac:spMkLst>
            <pc:docMk/>
            <pc:sldMk cId="3848366146" sldId="302"/>
            <ac:spMk id="18" creationId="{6A1F775D-94AE-494B-67B8-489E29090AD5}"/>
          </ac:spMkLst>
        </pc:spChg>
        <pc:spChg chg="add mod">
          <ac:chgData name="Robledo Delgado, Vanessa" userId="S::vrobledodelgado@uiowa.edu::ddc8f397-8728-4c38-9bd9-c60bfbee3443" providerId="AD" clId="Web-{B936D48F-BF59-483E-B6EB-59E38840733B}" dt="2024-04-02T04:51:01.515" v="127" actId="1076"/>
          <ac:spMkLst>
            <pc:docMk/>
            <pc:sldMk cId="3848366146" sldId="302"/>
            <ac:spMk id="19" creationId="{D99EC663-1936-32FE-F588-B6F4508CC574}"/>
          </ac:spMkLst>
        </pc:spChg>
        <pc:spChg chg="add mod">
          <ac:chgData name="Robledo Delgado, Vanessa" userId="S::vrobledodelgado@uiowa.edu::ddc8f397-8728-4c38-9bd9-c60bfbee3443" providerId="AD" clId="Web-{B936D48F-BF59-483E-B6EB-59E38840733B}" dt="2024-04-02T04:53:15.477" v="147" actId="20577"/>
          <ac:spMkLst>
            <pc:docMk/>
            <pc:sldMk cId="3848366146" sldId="302"/>
            <ac:spMk id="20" creationId="{668AED32-76C6-05FF-9202-F5C44A8E79AF}"/>
          </ac:spMkLst>
        </pc:spChg>
        <pc:spChg chg="add mod">
          <ac:chgData name="Robledo Delgado, Vanessa" userId="S::vrobledodelgado@uiowa.edu::ddc8f397-8728-4c38-9bd9-c60bfbee3443" providerId="AD" clId="Web-{B936D48F-BF59-483E-B6EB-59E38840733B}" dt="2024-04-02T04:54:08.948" v="167" actId="20577"/>
          <ac:spMkLst>
            <pc:docMk/>
            <pc:sldMk cId="3848366146" sldId="302"/>
            <ac:spMk id="21" creationId="{E3037602-A7CD-940A-BEE7-39FB9D4102C5}"/>
          </ac:spMkLst>
        </pc:spChg>
        <pc:spChg chg="add mod">
          <ac:chgData name="Robledo Delgado, Vanessa" userId="S::vrobledodelgado@uiowa.edu::ddc8f397-8728-4c38-9bd9-c60bfbee3443" providerId="AD" clId="Web-{B936D48F-BF59-483E-B6EB-59E38840733B}" dt="2024-04-02T04:54:40.746" v="172"/>
          <ac:spMkLst>
            <pc:docMk/>
            <pc:sldMk cId="3848366146" sldId="302"/>
            <ac:spMk id="22" creationId="{9445DE14-A0F1-7B65-AC96-5386181B148D}"/>
          </ac:spMkLst>
        </pc:spChg>
        <pc:spChg chg="add mod">
          <ac:chgData name="Robledo Delgado, Vanessa" userId="S::vrobledodelgado@uiowa.edu::ddc8f397-8728-4c38-9bd9-c60bfbee3443" providerId="AD" clId="Web-{B936D48F-BF59-483E-B6EB-59E38840733B}" dt="2024-04-02T04:55:00.778" v="175" actId="20577"/>
          <ac:spMkLst>
            <pc:docMk/>
            <pc:sldMk cId="3848366146" sldId="302"/>
            <ac:spMk id="23" creationId="{4174C85E-0892-2F9C-7B71-97D4B3048119}"/>
          </ac:spMkLst>
        </pc:spChg>
        <pc:spChg chg="add mod">
          <ac:chgData name="Robledo Delgado, Vanessa" userId="S::vrobledodelgado@uiowa.edu::ddc8f397-8728-4c38-9bd9-c60bfbee3443" providerId="AD" clId="Web-{B936D48F-BF59-483E-B6EB-59E38840733B}" dt="2024-04-02T04:56:00.436" v="196" actId="1076"/>
          <ac:spMkLst>
            <pc:docMk/>
            <pc:sldMk cId="3848366146" sldId="302"/>
            <ac:spMk id="24" creationId="{2A09ACCC-5800-A381-671E-C01A401A4368}"/>
          </ac:spMkLst>
        </pc:spChg>
        <pc:spChg chg="add mod">
          <ac:chgData name="Robledo Delgado, Vanessa" userId="S::vrobledodelgado@uiowa.edu::ddc8f397-8728-4c38-9bd9-c60bfbee3443" providerId="AD" clId="Web-{B936D48F-BF59-483E-B6EB-59E38840733B}" dt="2024-04-02T04:55:39.013" v="188" actId="14100"/>
          <ac:spMkLst>
            <pc:docMk/>
            <pc:sldMk cId="3848366146" sldId="302"/>
            <ac:spMk id="25" creationId="{95E452A3-ECC1-5DA0-A8BF-28CA3A50B677}"/>
          </ac:spMkLst>
        </pc:spChg>
        <pc:spChg chg="add mod">
          <ac:chgData name="Robledo Delgado, Vanessa" userId="S::vrobledodelgado@uiowa.edu::ddc8f397-8728-4c38-9bd9-c60bfbee3443" providerId="AD" clId="Web-{B936D48F-BF59-483E-B6EB-59E38840733B}" dt="2024-04-02T04:56:09.639" v="199" actId="20577"/>
          <ac:spMkLst>
            <pc:docMk/>
            <pc:sldMk cId="3848366146" sldId="302"/>
            <ac:spMk id="26" creationId="{DE86FD2E-2DD5-CAA1-DEED-6C18A19FD84F}"/>
          </ac:spMkLst>
        </pc:spChg>
        <pc:spChg chg="add del mod">
          <ac:chgData name="Robledo Delgado, Vanessa" userId="S::vrobledodelgado@uiowa.edu::ddc8f397-8728-4c38-9bd9-c60bfbee3443" providerId="AD" clId="Web-{B936D48F-BF59-483E-B6EB-59E38840733B}" dt="2024-04-02T04:56:59.485" v="207"/>
          <ac:spMkLst>
            <pc:docMk/>
            <pc:sldMk cId="3848366146" sldId="302"/>
            <ac:spMk id="27" creationId="{1235E95F-436F-7AC7-012F-EFAF3A905E4D}"/>
          </ac:spMkLst>
        </pc:spChg>
        <pc:spChg chg="add">
          <ac:chgData name="Robledo Delgado, Vanessa" userId="S::vrobledodelgado@uiowa.edu::ddc8f397-8728-4c38-9bd9-c60bfbee3443" providerId="AD" clId="Web-{B936D48F-BF59-483E-B6EB-59E38840733B}" dt="2024-04-02T04:59:10.520" v="216"/>
          <ac:spMkLst>
            <pc:docMk/>
            <pc:sldMk cId="3848366146" sldId="302"/>
            <ac:spMk id="29" creationId="{DA870DF3-6DEE-EAAF-DB9B-5696D2DF47C5}"/>
          </ac:spMkLst>
        </pc:spChg>
        <pc:grpChg chg="add mod">
          <ac:chgData name="Robledo Delgado, Vanessa" userId="S::vrobledodelgado@uiowa.edu::ddc8f397-8728-4c38-9bd9-c60bfbee3443" providerId="AD" clId="Web-{B936D48F-BF59-483E-B6EB-59E38840733B}" dt="2024-04-02T04:58:58.707" v="215" actId="1076"/>
          <ac:grpSpMkLst>
            <pc:docMk/>
            <pc:sldMk cId="3848366146" sldId="302"/>
            <ac:grpSpMk id="28" creationId="{25D20511-35D9-738A-9BEB-42A7EB4A5C92}"/>
          </ac:grpSpMkLst>
        </pc:grpChg>
        <pc:picChg chg="add mod">
          <ac:chgData name="Robledo Delgado, Vanessa" userId="S::vrobledodelgado@uiowa.edu::ddc8f397-8728-4c38-9bd9-c60bfbee3443" providerId="AD" clId="Web-{B936D48F-BF59-483E-B6EB-59E38840733B}" dt="2024-04-02T04:57:08.126" v="208"/>
          <ac:picMkLst>
            <pc:docMk/>
            <pc:sldMk cId="3848366146" sldId="302"/>
            <ac:picMk id="4" creationId="{CCDFDBFB-17A9-4101-F67B-45D7878E1652}"/>
          </ac:picMkLst>
        </pc:picChg>
        <pc:picChg chg="add mod">
          <ac:chgData name="Robledo Delgado, Vanessa" userId="S::vrobledodelgado@uiowa.edu::ddc8f397-8728-4c38-9bd9-c60bfbee3443" providerId="AD" clId="Web-{B936D48F-BF59-483E-B6EB-59E38840733B}" dt="2024-04-02T04:49:10.762" v="97" actId="1076"/>
          <ac:picMkLst>
            <pc:docMk/>
            <pc:sldMk cId="3848366146" sldId="302"/>
            <ac:picMk id="5" creationId="{928F8A46-74EC-2816-DF40-FB65D8D70D1C}"/>
          </ac:picMkLst>
        </pc:picChg>
        <pc:picChg chg="add mod">
          <ac:chgData name="Robledo Delgado, Vanessa" userId="S::vrobledodelgado@uiowa.edu::ddc8f397-8728-4c38-9bd9-c60bfbee3443" providerId="AD" clId="Web-{B936D48F-BF59-483E-B6EB-59E38840733B}" dt="2024-04-02T04:49:10.777" v="98" actId="1076"/>
          <ac:picMkLst>
            <pc:docMk/>
            <pc:sldMk cId="3848366146" sldId="302"/>
            <ac:picMk id="7" creationId="{8648F3AF-DDA8-3B66-8F1C-495AA663F686}"/>
          </ac:picMkLst>
        </pc:picChg>
        <pc:picChg chg="add mod">
          <ac:chgData name="Robledo Delgado, Vanessa" userId="S::vrobledodelgado@uiowa.edu::ddc8f397-8728-4c38-9bd9-c60bfbee3443" providerId="AD" clId="Web-{B936D48F-BF59-483E-B6EB-59E38840733B}" dt="2024-04-02T04:49:10.808" v="99" actId="1076"/>
          <ac:picMkLst>
            <pc:docMk/>
            <pc:sldMk cId="3848366146" sldId="302"/>
            <ac:picMk id="9" creationId="{DFFFFFDC-BB4A-5A25-F04D-4398B34B086C}"/>
          </ac:picMkLst>
        </pc:picChg>
        <pc:picChg chg="add mod">
          <ac:chgData name="Robledo Delgado, Vanessa" userId="S::vrobledodelgado@uiowa.edu::ddc8f397-8728-4c38-9bd9-c60bfbee3443" providerId="AD" clId="Web-{B936D48F-BF59-483E-B6EB-59E38840733B}" dt="2024-04-02T04:49:10.840" v="100" actId="1076"/>
          <ac:picMkLst>
            <pc:docMk/>
            <pc:sldMk cId="3848366146" sldId="302"/>
            <ac:picMk id="11" creationId="{D9D1E651-56AD-0E96-9658-8BB3D1F684C0}"/>
          </ac:picMkLst>
        </pc:picChg>
        <pc:picChg chg="add mod">
          <ac:chgData name="Robledo Delgado, Vanessa" userId="S::vrobledodelgado@uiowa.edu::ddc8f397-8728-4c38-9bd9-c60bfbee3443" providerId="AD" clId="Web-{B936D48F-BF59-483E-B6EB-59E38840733B}" dt="2024-04-02T04:49:58.732" v="113" actId="1076"/>
          <ac:picMkLst>
            <pc:docMk/>
            <pc:sldMk cId="3848366146" sldId="302"/>
            <ac:picMk id="13" creationId="{D7166E44-D4A5-91C0-BCA5-EAFD0F55D4A7}"/>
          </ac:picMkLst>
        </pc:picChg>
        <pc:picChg chg="add mod">
          <ac:chgData name="Robledo Delgado, Vanessa" userId="S::vrobledodelgado@uiowa.edu::ddc8f397-8728-4c38-9bd9-c60bfbee3443" providerId="AD" clId="Web-{B936D48F-BF59-483E-B6EB-59E38840733B}" dt="2024-04-02T04:50:26.623" v="118" actId="14100"/>
          <ac:picMkLst>
            <pc:docMk/>
            <pc:sldMk cId="3848366146" sldId="302"/>
            <ac:picMk id="15" creationId="{E6C16F2A-678F-A1CA-9E23-C518B96D5A3F}"/>
          </ac:picMkLst>
        </pc:picChg>
        <pc:picChg chg="add mod">
          <ac:chgData name="Robledo Delgado, Vanessa" userId="S::vrobledodelgado@uiowa.edu::ddc8f397-8728-4c38-9bd9-c60bfbee3443" providerId="AD" clId="Web-{B936D48F-BF59-483E-B6EB-59E38840733B}" dt="2024-04-02T04:50:14.264" v="116" actId="14100"/>
          <ac:picMkLst>
            <pc:docMk/>
            <pc:sldMk cId="3848366146" sldId="302"/>
            <ac:picMk id="17" creationId="{02C3BE69-09B6-BF80-1945-57B0BE332C03}"/>
          </ac:picMkLst>
        </pc:picChg>
      </pc:sldChg>
    </pc:docChg>
  </pc:docChgLst>
  <pc:docChgLst>
    <pc:chgData name="Robledo Delgado, Vanessa" userId="S::vrobledodelgado@uiowa.edu::ddc8f397-8728-4c38-9bd9-c60bfbee3443" providerId="AD" clId="Web-{35AC1842-DAC1-421F-8F95-4047082EC89F}"/>
    <pc:docChg chg="modSld">
      <pc:chgData name="Robledo Delgado, Vanessa" userId="S::vrobledodelgado@uiowa.edu::ddc8f397-8728-4c38-9bd9-c60bfbee3443" providerId="AD" clId="Web-{35AC1842-DAC1-421F-8F95-4047082EC89F}" dt="2024-02-27T15:58:11.189" v="38" actId="20577"/>
      <pc:docMkLst>
        <pc:docMk/>
      </pc:docMkLst>
      <pc:sldChg chg="modSp">
        <pc:chgData name="Robledo Delgado, Vanessa" userId="S::vrobledodelgado@uiowa.edu::ddc8f397-8728-4c38-9bd9-c60bfbee3443" providerId="AD" clId="Web-{35AC1842-DAC1-421F-8F95-4047082EC89F}" dt="2024-02-27T15:58:11.189" v="38" actId="20577"/>
        <pc:sldMkLst>
          <pc:docMk/>
          <pc:sldMk cId="621977057" sldId="291"/>
        </pc:sldMkLst>
        <pc:spChg chg="mod">
          <ac:chgData name="Robledo Delgado, Vanessa" userId="S::vrobledodelgado@uiowa.edu::ddc8f397-8728-4c38-9bd9-c60bfbee3443" providerId="AD" clId="Web-{35AC1842-DAC1-421F-8F95-4047082EC89F}" dt="2024-02-27T15:58:11.189" v="38"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97F83823-91A3-46CE-AC4C-B6DFF9DB4877}"/>
    <pc:docChg chg="modSld">
      <pc:chgData name="Robledo Delgado, Vanessa" userId="S::vrobledodelgado@uiowa.edu::ddc8f397-8728-4c38-9bd9-c60bfbee3443" providerId="AD" clId="Web-{97F83823-91A3-46CE-AC4C-B6DFF9DB4877}" dt="2024-02-19T15:22:27.880" v="240" actId="20577"/>
      <pc:docMkLst>
        <pc:docMk/>
      </pc:docMkLst>
      <pc:sldChg chg="modSp">
        <pc:chgData name="Robledo Delgado, Vanessa" userId="S::vrobledodelgado@uiowa.edu::ddc8f397-8728-4c38-9bd9-c60bfbee3443" providerId="AD" clId="Web-{97F83823-91A3-46CE-AC4C-B6DFF9DB4877}" dt="2024-02-19T13:34:28.424" v="158" actId="20577"/>
        <pc:sldMkLst>
          <pc:docMk/>
          <pc:sldMk cId="2477520907" sldId="290"/>
        </pc:sldMkLst>
        <pc:spChg chg="mod">
          <ac:chgData name="Robledo Delgado, Vanessa" userId="S::vrobledodelgado@uiowa.edu::ddc8f397-8728-4c38-9bd9-c60bfbee3443" providerId="AD" clId="Web-{97F83823-91A3-46CE-AC4C-B6DFF9DB4877}" dt="2024-02-19T13:34:28.424" v="158" actId="20577"/>
          <ac:spMkLst>
            <pc:docMk/>
            <pc:sldMk cId="2477520907" sldId="290"/>
            <ac:spMk id="3" creationId="{34B75DEF-6056-AA88-9E33-4FA6EABC846E}"/>
          </ac:spMkLst>
        </pc:spChg>
      </pc:sldChg>
      <pc:sldChg chg="modSp">
        <pc:chgData name="Robledo Delgado, Vanessa" userId="S::vrobledodelgado@uiowa.edu::ddc8f397-8728-4c38-9bd9-c60bfbee3443" providerId="AD" clId="Web-{97F83823-91A3-46CE-AC4C-B6DFF9DB4877}" dt="2024-02-19T15:22:27.880" v="240" actId="20577"/>
        <pc:sldMkLst>
          <pc:docMk/>
          <pc:sldMk cId="3119911508" sldId="292"/>
        </pc:sldMkLst>
        <pc:spChg chg="mod">
          <ac:chgData name="Robledo Delgado, Vanessa" userId="S::vrobledodelgado@uiowa.edu::ddc8f397-8728-4c38-9bd9-c60bfbee3443" providerId="AD" clId="Web-{97F83823-91A3-46CE-AC4C-B6DFF9DB4877}" dt="2024-02-19T15:22:27.880" v="240"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01043863-4C98-42BE-B93E-A6ACA87A92BE}"/>
    <pc:docChg chg="modSld">
      <pc:chgData name="Robledo Delgado, Vanessa" userId="S::vrobledodelgado@uiowa.edu::ddc8f397-8728-4c38-9bd9-c60bfbee3443" providerId="AD" clId="Web-{01043863-4C98-42BE-B93E-A6ACA87A92BE}" dt="2024-03-17T16:25:37.723" v="8" actId="20577"/>
      <pc:docMkLst>
        <pc:docMk/>
      </pc:docMkLst>
      <pc:sldChg chg="modSp">
        <pc:chgData name="Robledo Delgado, Vanessa" userId="S::vrobledodelgado@uiowa.edu::ddc8f397-8728-4c38-9bd9-c60bfbee3443" providerId="AD" clId="Web-{01043863-4C98-42BE-B93E-A6ACA87A92BE}" dt="2024-03-17T16:25:37.723" v="8" actId="20577"/>
        <pc:sldMkLst>
          <pc:docMk/>
          <pc:sldMk cId="373001339" sldId="295"/>
        </pc:sldMkLst>
        <pc:spChg chg="mod">
          <ac:chgData name="Robledo Delgado, Vanessa" userId="S::vrobledodelgado@uiowa.edu::ddc8f397-8728-4c38-9bd9-c60bfbee3443" providerId="AD" clId="Web-{01043863-4C98-42BE-B93E-A6ACA87A92BE}" dt="2024-03-17T16:25:37.723" v="8" actId="20577"/>
          <ac:spMkLst>
            <pc:docMk/>
            <pc:sldMk cId="373001339" sldId="295"/>
            <ac:spMk id="3" creationId="{34B75DEF-6056-AA88-9E33-4FA6EABC846E}"/>
          </ac:spMkLst>
        </pc:spChg>
      </pc:sldChg>
      <pc:sldChg chg="modSp">
        <pc:chgData name="Robledo Delgado, Vanessa" userId="S::vrobledodelgado@uiowa.edu::ddc8f397-8728-4c38-9bd9-c60bfbee3443" providerId="AD" clId="Web-{01043863-4C98-42BE-B93E-A6ACA87A92BE}" dt="2024-03-17T16:25:29.457" v="7" actId="20577"/>
        <pc:sldMkLst>
          <pc:docMk/>
          <pc:sldMk cId="954862000" sldId="297"/>
        </pc:sldMkLst>
        <pc:spChg chg="mod">
          <ac:chgData name="Robledo Delgado, Vanessa" userId="S::vrobledodelgado@uiowa.edu::ddc8f397-8728-4c38-9bd9-c60bfbee3443" providerId="AD" clId="Web-{01043863-4C98-42BE-B93E-A6ACA87A92BE}" dt="2024-03-17T16:25:29.457" v="7" actId="20577"/>
          <ac:spMkLst>
            <pc:docMk/>
            <pc:sldMk cId="954862000" sldId="297"/>
            <ac:spMk id="2" creationId="{A98AD148-B283-804F-55DC-471330524F85}"/>
          </ac:spMkLst>
        </pc:spChg>
        <pc:spChg chg="mod">
          <ac:chgData name="Robledo Delgado, Vanessa" userId="S::vrobledodelgado@uiowa.edu::ddc8f397-8728-4c38-9bd9-c60bfbee3443" providerId="AD" clId="Web-{01043863-4C98-42BE-B93E-A6ACA87A92BE}" dt="2024-03-17T16:25:17.582" v="1"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837F2B50-E1E6-41E3-B8AE-029B673C4F51}"/>
    <pc:docChg chg="addSld modSld">
      <pc:chgData name="Robledo Delgado, Vanessa" userId="S::vrobledodelgado@uiowa.edu::ddc8f397-8728-4c38-9bd9-c60bfbee3443" providerId="AD" clId="Web-{837F2B50-E1E6-41E3-B8AE-029B673C4F51}" dt="2024-03-04T14:21:58.721" v="106"/>
      <pc:docMkLst>
        <pc:docMk/>
      </pc:docMkLst>
      <pc:sldChg chg="modSp">
        <pc:chgData name="Robledo Delgado, Vanessa" userId="S::vrobledodelgado@uiowa.edu::ddc8f397-8728-4c38-9bd9-c60bfbee3443" providerId="AD" clId="Web-{837F2B50-E1E6-41E3-B8AE-029B673C4F51}" dt="2024-03-04T14:21:38.986" v="103" actId="20577"/>
        <pc:sldMkLst>
          <pc:docMk/>
          <pc:sldMk cId="621977057" sldId="291"/>
        </pc:sldMkLst>
        <pc:spChg chg="mod">
          <ac:chgData name="Robledo Delgado, Vanessa" userId="S::vrobledodelgado@uiowa.edu::ddc8f397-8728-4c38-9bd9-c60bfbee3443" providerId="AD" clId="Web-{837F2B50-E1E6-41E3-B8AE-029B673C4F51}" dt="2024-03-04T14:21:38.986" v="103"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837F2B50-E1E6-41E3-B8AE-029B673C4F51}" dt="2024-03-04T14:18:31.201" v="28" actId="20577"/>
        <pc:sldMkLst>
          <pc:docMk/>
          <pc:sldMk cId="3119911508" sldId="292"/>
        </pc:sldMkLst>
        <pc:spChg chg="mod">
          <ac:chgData name="Robledo Delgado, Vanessa" userId="S::vrobledodelgado@uiowa.edu::ddc8f397-8728-4c38-9bd9-c60bfbee3443" providerId="AD" clId="Web-{837F2B50-E1E6-41E3-B8AE-029B673C4F51}" dt="2024-03-04T14:18:31.201" v="28" actId="20577"/>
          <ac:spMkLst>
            <pc:docMk/>
            <pc:sldMk cId="3119911508" sldId="292"/>
            <ac:spMk id="3" creationId="{34B75DEF-6056-AA88-9E33-4FA6EABC846E}"/>
          </ac:spMkLst>
        </pc:spChg>
      </pc:sldChg>
      <pc:sldChg chg="modSp add replId">
        <pc:chgData name="Robledo Delgado, Vanessa" userId="S::vrobledodelgado@uiowa.edu::ddc8f397-8728-4c38-9bd9-c60bfbee3443" providerId="AD" clId="Web-{837F2B50-E1E6-41E3-B8AE-029B673C4F51}" dt="2024-03-04T14:21:55.205" v="105" actId="20577"/>
        <pc:sldMkLst>
          <pc:docMk/>
          <pc:sldMk cId="2951194185" sldId="293"/>
        </pc:sldMkLst>
        <pc:spChg chg="mod">
          <ac:chgData name="Robledo Delgado, Vanessa" userId="S::vrobledodelgado@uiowa.edu::ddc8f397-8728-4c38-9bd9-c60bfbee3443" providerId="AD" clId="Web-{837F2B50-E1E6-41E3-B8AE-029B673C4F51}" dt="2024-03-04T14:21:09.376" v="99"/>
          <ac:spMkLst>
            <pc:docMk/>
            <pc:sldMk cId="2951194185" sldId="293"/>
            <ac:spMk id="2" creationId="{A98AD148-B283-804F-55DC-471330524F85}"/>
          </ac:spMkLst>
        </pc:spChg>
        <pc:spChg chg="mod">
          <ac:chgData name="Robledo Delgado, Vanessa" userId="S::vrobledodelgado@uiowa.edu::ddc8f397-8728-4c38-9bd9-c60bfbee3443" providerId="AD" clId="Web-{837F2B50-E1E6-41E3-B8AE-029B673C4F51}" dt="2024-03-04T14:21:55.205" v="105" actId="20577"/>
          <ac:spMkLst>
            <pc:docMk/>
            <pc:sldMk cId="2951194185" sldId="293"/>
            <ac:spMk id="3" creationId="{34B75DEF-6056-AA88-9E33-4FA6EABC846E}"/>
          </ac:spMkLst>
        </pc:spChg>
      </pc:sldChg>
      <pc:sldChg chg="add replId">
        <pc:chgData name="Robledo Delgado, Vanessa" userId="S::vrobledodelgado@uiowa.edu::ddc8f397-8728-4c38-9bd9-c60bfbee3443" providerId="AD" clId="Web-{837F2B50-E1E6-41E3-B8AE-029B673C4F51}" dt="2024-03-04T14:21:58.721" v="106"/>
        <pc:sldMkLst>
          <pc:docMk/>
          <pc:sldMk cId="3506942172" sldId="294"/>
        </pc:sldMkLst>
      </pc:sldChg>
    </pc:docChg>
  </pc:docChgLst>
  <pc:docChgLst>
    <pc:chgData name="Robledo Delgado, Vanessa" userId="S::vrobledodelgado@uiowa.edu::ddc8f397-8728-4c38-9bd9-c60bfbee3443" providerId="AD" clId="Web-{6DD0F85D-2499-41BC-92BC-ED3E8BE97198}"/>
    <pc:docChg chg="addSld modSld">
      <pc:chgData name="Robledo Delgado, Vanessa" userId="S::vrobledodelgado@uiowa.edu::ddc8f397-8728-4c38-9bd9-c60bfbee3443" providerId="AD" clId="Web-{6DD0F85D-2499-41BC-92BC-ED3E8BE97198}" dt="2024-04-01T14:13:39.713" v="200" actId="20577"/>
      <pc:docMkLst>
        <pc:docMk/>
      </pc:docMkLst>
      <pc:sldChg chg="addSp delSp modSp">
        <pc:chgData name="Robledo Delgado, Vanessa" userId="S::vrobledodelgado@uiowa.edu::ddc8f397-8728-4c38-9bd9-c60bfbee3443" providerId="AD" clId="Web-{6DD0F85D-2499-41BC-92BC-ED3E8BE97198}" dt="2024-04-01T14:12:26.773" v="180" actId="1076"/>
        <pc:sldMkLst>
          <pc:docMk/>
          <pc:sldMk cId="2434810306" sldId="298"/>
        </pc:sldMkLst>
        <pc:spChg chg="mod">
          <ac:chgData name="Robledo Delgado, Vanessa" userId="S::vrobledodelgado@uiowa.edu::ddc8f397-8728-4c38-9bd9-c60bfbee3443" providerId="AD" clId="Web-{6DD0F85D-2499-41BC-92BC-ED3E8BE97198}" dt="2024-04-01T02:39:58.690" v="33" actId="14100"/>
          <ac:spMkLst>
            <pc:docMk/>
            <pc:sldMk cId="2434810306" sldId="298"/>
            <ac:spMk id="3" creationId="{34B75DEF-6056-AA88-9E33-4FA6EABC846E}"/>
          </ac:spMkLst>
        </pc:spChg>
        <pc:spChg chg="add del mod">
          <ac:chgData name="Robledo Delgado, Vanessa" userId="S::vrobledodelgado@uiowa.edu::ddc8f397-8728-4c38-9bd9-c60bfbee3443" providerId="AD" clId="Web-{6DD0F85D-2499-41BC-92BC-ED3E8BE97198}" dt="2024-04-01T02:28:29.745" v="20"/>
          <ac:spMkLst>
            <pc:docMk/>
            <pc:sldMk cId="2434810306" sldId="298"/>
            <ac:spMk id="4" creationId="{4FDB1601-0279-48DB-1360-8A2394410FFA}"/>
          </ac:spMkLst>
        </pc:spChg>
        <pc:spChg chg="add mod">
          <ac:chgData name="Robledo Delgado, Vanessa" userId="S::vrobledodelgado@uiowa.edu::ddc8f397-8728-4c38-9bd9-c60bfbee3443" providerId="AD" clId="Web-{6DD0F85D-2499-41BC-92BC-ED3E8BE97198}" dt="2024-04-01T14:12:26.773" v="180" actId="1076"/>
          <ac:spMkLst>
            <pc:docMk/>
            <pc:sldMk cId="2434810306" sldId="298"/>
            <ac:spMk id="5" creationId="{3AB9DA04-09C8-1B02-576B-82C569C85548}"/>
          </ac:spMkLst>
        </pc:spChg>
        <pc:spChg chg="add del">
          <ac:chgData name="Robledo Delgado, Vanessa" userId="S::vrobledodelgado@uiowa.edu::ddc8f397-8728-4c38-9bd9-c60bfbee3443" providerId="AD" clId="Web-{6DD0F85D-2499-41BC-92BC-ED3E8BE97198}" dt="2024-04-01T02:39:38.330" v="27"/>
          <ac:spMkLst>
            <pc:docMk/>
            <pc:sldMk cId="2434810306" sldId="298"/>
            <ac:spMk id="8" creationId="{D1FFA9D9-A12F-5D32-E92F-1578817849B4}"/>
          </ac:spMkLst>
        </pc:spChg>
        <pc:picChg chg="del">
          <ac:chgData name="Robledo Delgado, Vanessa" userId="S::vrobledodelgado@uiowa.edu::ddc8f397-8728-4c38-9bd9-c60bfbee3443" providerId="AD" clId="Web-{6DD0F85D-2499-41BC-92BC-ED3E8BE97198}" dt="2024-03-31T01:26:15.699" v="2"/>
          <ac:picMkLst>
            <pc:docMk/>
            <pc:sldMk cId="2434810306" sldId="298"/>
            <ac:picMk id="4" creationId="{695568C0-E536-2582-D24E-0CF49865B487}"/>
          </ac:picMkLst>
        </pc:picChg>
        <pc:picChg chg="add del mod">
          <ac:chgData name="Robledo Delgado, Vanessa" userId="S::vrobledodelgado@uiowa.edu::ddc8f397-8728-4c38-9bd9-c60bfbee3443" providerId="AD" clId="Web-{6DD0F85D-2499-41BC-92BC-ED3E8BE97198}" dt="2024-04-01T14:05:45.900" v="40"/>
          <ac:picMkLst>
            <pc:docMk/>
            <pc:sldMk cId="2434810306" sldId="298"/>
            <ac:picMk id="6" creationId="{05D128CB-8BC4-CB23-A56B-7F3C06678686}"/>
          </ac:picMkLst>
        </pc:picChg>
        <pc:picChg chg="add del mod">
          <ac:chgData name="Robledo Delgado, Vanessa" userId="S::vrobledodelgado@uiowa.edu::ddc8f397-8728-4c38-9bd9-c60bfbee3443" providerId="AD" clId="Web-{6DD0F85D-2499-41BC-92BC-ED3E8BE97198}" dt="2024-04-01T14:05:45.900" v="39"/>
          <ac:picMkLst>
            <pc:docMk/>
            <pc:sldMk cId="2434810306" sldId="298"/>
            <ac:picMk id="7" creationId="{4E818A40-9100-E843-6D15-4F70774B13B3}"/>
          </ac:picMkLst>
        </pc:picChg>
        <pc:picChg chg="del">
          <ac:chgData name="Robledo Delgado, Vanessa" userId="S::vrobledodelgado@uiowa.edu::ddc8f397-8728-4c38-9bd9-c60bfbee3443" providerId="AD" clId="Web-{6DD0F85D-2499-41BC-92BC-ED3E8BE97198}" dt="2024-03-31T01:26:16.980" v="3"/>
          <ac:picMkLst>
            <pc:docMk/>
            <pc:sldMk cId="2434810306" sldId="298"/>
            <ac:picMk id="7" creationId="{91CB59BE-E233-52DB-C46A-1902E9811701}"/>
          </ac:picMkLst>
        </pc:picChg>
        <pc:picChg chg="add del mod">
          <ac:chgData name="Robledo Delgado, Vanessa" userId="S::vrobledodelgado@uiowa.edu::ddc8f397-8728-4c38-9bd9-c60bfbee3443" providerId="AD" clId="Web-{6DD0F85D-2499-41BC-92BC-ED3E8BE97198}" dt="2024-03-31T01:27:06.669" v="12"/>
          <ac:picMkLst>
            <pc:docMk/>
            <pc:sldMk cId="2434810306" sldId="298"/>
            <ac:picMk id="8" creationId="{8B5FED4D-A40F-C9FA-35DA-D5D28080DC8B}"/>
          </ac:picMkLst>
        </pc:picChg>
        <pc:picChg chg="add del mod">
          <ac:chgData name="Robledo Delgado, Vanessa" userId="S::vrobledodelgado@uiowa.edu::ddc8f397-8728-4c38-9bd9-c60bfbee3443" providerId="AD" clId="Web-{6DD0F85D-2499-41BC-92BC-ED3E8BE97198}" dt="2024-04-01T02:28:25.323" v="16"/>
          <ac:picMkLst>
            <pc:docMk/>
            <pc:sldMk cId="2434810306" sldId="298"/>
            <ac:picMk id="9" creationId="{D2EF6C27-8CBB-D30B-E3B4-A81300DEC3AB}"/>
          </ac:picMkLst>
        </pc:picChg>
        <pc:cxnChg chg="del">
          <ac:chgData name="Robledo Delgado, Vanessa" userId="S::vrobledodelgado@uiowa.edu::ddc8f397-8728-4c38-9bd9-c60bfbee3443" providerId="AD" clId="Web-{6DD0F85D-2499-41BC-92BC-ED3E8BE97198}" dt="2024-03-31T01:26:18.589" v="4"/>
          <ac:cxnSpMkLst>
            <pc:docMk/>
            <pc:sldMk cId="2434810306" sldId="298"/>
            <ac:cxnSpMk id="6" creationId="{F999CC63-E3AC-EECC-4B04-9E3A3B383D8D}"/>
          </ac:cxnSpMkLst>
        </pc:cxnChg>
      </pc:sldChg>
      <pc:sldChg chg="modSp add replId">
        <pc:chgData name="Robledo Delgado, Vanessa" userId="S::vrobledodelgado@uiowa.edu::ddc8f397-8728-4c38-9bd9-c60bfbee3443" providerId="AD" clId="Web-{6DD0F85D-2499-41BC-92BC-ED3E8BE97198}" dt="2024-04-01T14:13:39.713" v="200" actId="20577"/>
        <pc:sldMkLst>
          <pc:docMk/>
          <pc:sldMk cId="2089836992" sldId="299"/>
        </pc:sldMkLst>
        <pc:spChg chg="mod">
          <ac:chgData name="Robledo Delgado, Vanessa" userId="S::vrobledodelgado@uiowa.edu::ddc8f397-8728-4c38-9bd9-c60bfbee3443" providerId="AD" clId="Web-{6DD0F85D-2499-41BC-92BC-ED3E8BE97198}" dt="2024-04-01T14:04:55.617" v="35" actId="1076"/>
          <ac:spMkLst>
            <pc:docMk/>
            <pc:sldMk cId="2089836992" sldId="299"/>
            <ac:spMk id="2" creationId="{A98AD148-B283-804F-55DC-471330524F85}"/>
          </ac:spMkLst>
        </pc:spChg>
        <pc:spChg chg="mod">
          <ac:chgData name="Robledo Delgado, Vanessa" userId="S::vrobledodelgado@uiowa.edu::ddc8f397-8728-4c38-9bd9-c60bfbee3443" providerId="AD" clId="Web-{6DD0F85D-2499-41BC-92BC-ED3E8BE97198}" dt="2024-04-01T14:13:39.713" v="200" actId="20577"/>
          <ac:spMkLst>
            <pc:docMk/>
            <pc:sldMk cId="2089836992" sldId="299"/>
            <ac:spMk id="3" creationId="{34B75DEF-6056-AA88-9E33-4FA6EABC846E}"/>
          </ac:spMkLst>
        </pc:spChg>
        <pc:picChg chg="mod">
          <ac:chgData name="Robledo Delgado, Vanessa" userId="S::vrobledodelgado@uiowa.edu::ddc8f397-8728-4c38-9bd9-c60bfbee3443" providerId="AD" clId="Web-{6DD0F85D-2499-41BC-92BC-ED3E8BE97198}" dt="2024-04-01T14:05:26.306" v="36" actId="1076"/>
          <ac:picMkLst>
            <pc:docMk/>
            <pc:sldMk cId="2089836992" sldId="299"/>
            <ac:picMk id="4" creationId="{695568C0-E536-2582-D24E-0CF49865B487}"/>
          </ac:picMkLst>
        </pc:picChg>
        <pc:cxnChg chg="mod">
          <ac:chgData name="Robledo Delgado, Vanessa" userId="S::vrobledodelgado@uiowa.edu::ddc8f397-8728-4c38-9bd9-c60bfbee3443" providerId="AD" clId="Web-{6DD0F85D-2499-41BC-92BC-ED3E8BE97198}" dt="2024-04-01T14:05:28.681" v="37" actId="1076"/>
          <ac:cxnSpMkLst>
            <pc:docMk/>
            <pc:sldMk cId="2089836992" sldId="299"/>
            <ac:cxnSpMk id="6" creationId="{F999CC63-E3AC-EECC-4B04-9E3A3B383D8D}"/>
          </ac:cxnSpMkLst>
        </pc:cxnChg>
      </pc:sldChg>
      <pc:sldChg chg="delSp modSp add replId">
        <pc:chgData name="Robledo Delgado, Vanessa" userId="S::vrobledodelgado@uiowa.edu::ddc8f397-8728-4c38-9bd9-c60bfbee3443" providerId="AD" clId="Web-{6DD0F85D-2499-41BC-92BC-ED3E8BE97198}" dt="2024-04-01T14:13:08.447" v="198" actId="20577"/>
        <pc:sldMkLst>
          <pc:docMk/>
          <pc:sldMk cId="421006862" sldId="300"/>
        </pc:sldMkLst>
        <pc:spChg chg="mod">
          <ac:chgData name="Robledo Delgado, Vanessa" userId="S::vrobledodelgado@uiowa.edu::ddc8f397-8728-4c38-9bd9-c60bfbee3443" providerId="AD" clId="Web-{6DD0F85D-2499-41BC-92BC-ED3E8BE97198}" dt="2024-04-01T14:13:08.447" v="198" actId="20577"/>
          <ac:spMkLst>
            <pc:docMk/>
            <pc:sldMk cId="421006862" sldId="300"/>
            <ac:spMk id="3" creationId="{34B75DEF-6056-AA88-9E33-4FA6EABC846E}"/>
          </ac:spMkLst>
        </pc:spChg>
        <pc:spChg chg="del mod">
          <ac:chgData name="Robledo Delgado, Vanessa" userId="S::vrobledodelgado@uiowa.edu::ddc8f397-8728-4c38-9bd9-c60bfbee3443" providerId="AD" clId="Web-{6DD0F85D-2499-41BC-92BC-ED3E8BE97198}" dt="2024-04-01T14:12:50.962" v="187"/>
          <ac:spMkLst>
            <pc:docMk/>
            <pc:sldMk cId="421006862" sldId="300"/>
            <ac:spMk id="5" creationId="{3AB9DA04-09C8-1B02-576B-82C569C85548}"/>
          </ac:spMkLst>
        </pc:spChg>
        <pc:picChg chg="mod">
          <ac:chgData name="Robledo Delgado, Vanessa" userId="S::vrobledodelgado@uiowa.edu::ddc8f397-8728-4c38-9bd9-c60bfbee3443" providerId="AD" clId="Web-{6DD0F85D-2499-41BC-92BC-ED3E8BE97198}" dt="2024-04-01T14:12:42.586" v="183" actId="1076"/>
          <ac:picMkLst>
            <pc:docMk/>
            <pc:sldMk cId="421006862" sldId="300"/>
            <ac:picMk id="6" creationId="{05D128CB-8BC4-CB23-A56B-7F3C06678686}"/>
          </ac:picMkLst>
        </pc:picChg>
        <pc:picChg chg="mod">
          <ac:chgData name="Robledo Delgado, Vanessa" userId="S::vrobledodelgado@uiowa.edu::ddc8f397-8728-4c38-9bd9-c60bfbee3443" providerId="AD" clId="Web-{6DD0F85D-2499-41BC-92BC-ED3E8BE97198}" dt="2024-04-01T14:12:42.633" v="184" actId="1076"/>
          <ac:picMkLst>
            <pc:docMk/>
            <pc:sldMk cId="421006862" sldId="300"/>
            <ac:picMk id="7" creationId="{4E818A40-9100-E843-6D15-4F70774B13B3}"/>
          </ac:picMkLst>
        </pc:picChg>
      </pc:sldChg>
    </pc:docChg>
  </pc:docChgLst>
  <pc:docChgLst>
    <pc:chgData name="Robledo Delgado, Vanessa" userId="S::vrobledodelgado@uiowa.edu::ddc8f397-8728-4c38-9bd9-c60bfbee3443" providerId="AD" clId="Web-{93E59E6C-0E21-4B64-BB5C-6048B5427E86}"/>
    <pc:docChg chg="addSld modSld">
      <pc:chgData name="Robledo Delgado, Vanessa" userId="S::vrobledodelgado@uiowa.edu::ddc8f397-8728-4c38-9bd9-c60bfbee3443" providerId="AD" clId="Web-{93E59E6C-0E21-4B64-BB5C-6048B5427E86}" dt="2024-03-31T01:13:06.753" v="36" actId="1076"/>
      <pc:docMkLst>
        <pc:docMk/>
      </pc:docMkLst>
      <pc:sldChg chg="addSp delSp modSp add replId">
        <pc:chgData name="Robledo Delgado, Vanessa" userId="S::vrobledodelgado@uiowa.edu::ddc8f397-8728-4c38-9bd9-c60bfbee3443" providerId="AD" clId="Web-{93E59E6C-0E21-4B64-BB5C-6048B5427E86}" dt="2024-03-31T01:13:06.753" v="36" actId="1076"/>
        <pc:sldMkLst>
          <pc:docMk/>
          <pc:sldMk cId="2434810306" sldId="298"/>
        </pc:sldMkLst>
        <pc:spChg chg="mod">
          <ac:chgData name="Robledo Delgado, Vanessa" userId="S::vrobledodelgado@uiowa.edu::ddc8f397-8728-4c38-9bd9-c60bfbee3443" providerId="AD" clId="Web-{93E59E6C-0E21-4B64-BB5C-6048B5427E86}" dt="2024-03-31T01:10:35.888" v="3" actId="20577"/>
          <ac:spMkLst>
            <pc:docMk/>
            <pc:sldMk cId="2434810306" sldId="298"/>
            <ac:spMk id="2" creationId="{A98AD148-B283-804F-55DC-471330524F85}"/>
          </ac:spMkLst>
        </pc:spChg>
        <pc:spChg chg="mod">
          <ac:chgData name="Robledo Delgado, Vanessa" userId="S::vrobledodelgado@uiowa.edu::ddc8f397-8728-4c38-9bd9-c60bfbee3443" providerId="AD" clId="Web-{93E59E6C-0E21-4B64-BB5C-6048B5427E86}" dt="2024-03-31T01:13:06.753" v="36" actId="1076"/>
          <ac:spMkLst>
            <pc:docMk/>
            <pc:sldMk cId="2434810306" sldId="298"/>
            <ac:spMk id="3" creationId="{34B75DEF-6056-AA88-9E33-4FA6EABC846E}"/>
          </ac:spMkLst>
        </pc:spChg>
        <pc:picChg chg="add mod">
          <ac:chgData name="Robledo Delgado, Vanessa" userId="S::vrobledodelgado@uiowa.edu::ddc8f397-8728-4c38-9bd9-c60bfbee3443" providerId="AD" clId="Web-{93E59E6C-0E21-4B64-BB5C-6048B5427E86}" dt="2024-03-31T01:12:38.581" v="18" actId="14100"/>
          <ac:picMkLst>
            <pc:docMk/>
            <pc:sldMk cId="2434810306" sldId="298"/>
            <ac:picMk id="4" creationId="{695568C0-E536-2582-D24E-0CF49865B487}"/>
          </ac:picMkLst>
        </pc:picChg>
        <pc:picChg chg="add mod">
          <ac:chgData name="Robledo Delgado, Vanessa" userId="S::vrobledodelgado@uiowa.edu::ddc8f397-8728-4c38-9bd9-c60bfbee3443" providerId="AD" clId="Web-{93E59E6C-0E21-4B64-BB5C-6048B5427E86}" dt="2024-03-31T01:12:45.987" v="22" actId="1076"/>
          <ac:picMkLst>
            <pc:docMk/>
            <pc:sldMk cId="2434810306" sldId="298"/>
            <ac:picMk id="7" creationId="{91CB59BE-E233-52DB-C46A-1902E9811701}"/>
          </ac:picMkLst>
        </pc:picChg>
        <pc:cxnChg chg="add del">
          <ac:chgData name="Robledo Delgado, Vanessa" userId="S::vrobledodelgado@uiowa.edu::ddc8f397-8728-4c38-9bd9-c60bfbee3443" providerId="AD" clId="Web-{93E59E6C-0E21-4B64-BB5C-6048B5427E86}" dt="2024-03-31T01:11:29.623" v="12"/>
          <ac:cxnSpMkLst>
            <pc:docMk/>
            <pc:sldMk cId="2434810306" sldId="298"/>
            <ac:cxnSpMk id="5" creationId="{84AB5D71-EBFE-3431-5B60-5C86C257C543}"/>
          </ac:cxnSpMkLst>
        </pc:cxnChg>
        <pc:cxnChg chg="add mod">
          <ac:chgData name="Robledo Delgado, Vanessa" userId="S::vrobledodelgado@uiowa.edu::ddc8f397-8728-4c38-9bd9-c60bfbee3443" providerId="AD" clId="Web-{93E59E6C-0E21-4B64-BB5C-6048B5427E86}" dt="2024-03-31T01:12:42.862" v="21" actId="14100"/>
          <ac:cxnSpMkLst>
            <pc:docMk/>
            <pc:sldMk cId="2434810306" sldId="298"/>
            <ac:cxnSpMk id="6" creationId="{F999CC63-E3AC-EECC-4B04-9E3A3B383D8D}"/>
          </ac:cxnSpMkLst>
        </pc:cxnChg>
      </pc:sldChg>
    </pc:docChg>
  </pc:docChgLst>
  <pc:docChgLst>
    <pc:chgData name="Robledo Delgado, Vanessa" userId="ddc8f397-8728-4c38-9bd9-c60bfbee3443" providerId="ADAL" clId="{81D62AC0-11FA-694E-A26E-411FDB626BA7}"/>
    <pc:docChg chg="custSel addSld delSld modSld sldOrd">
      <pc:chgData name="Robledo Delgado, Vanessa" userId="ddc8f397-8728-4c38-9bd9-c60bfbee3443" providerId="ADAL" clId="{81D62AC0-11FA-694E-A26E-411FDB626BA7}" dt="2024-04-23T13:40:06.899" v="1479" actId="20577"/>
      <pc:docMkLst>
        <pc:docMk/>
      </pc:docMkLst>
      <pc:sldChg chg="modSp mod">
        <pc:chgData name="Robledo Delgado, Vanessa" userId="ddc8f397-8728-4c38-9bd9-c60bfbee3443" providerId="ADAL" clId="{81D62AC0-11FA-694E-A26E-411FDB626BA7}" dt="2024-04-19T20:54:40.706" v="26" actId="20577"/>
        <pc:sldMkLst>
          <pc:docMk/>
          <pc:sldMk cId="2144142395" sldId="287"/>
        </pc:sldMkLst>
        <pc:spChg chg="mod">
          <ac:chgData name="Robledo Delgado, Vanessa" userId="ddc8f397-8728-4c38-9bd9-c60bfbee3443" providerId="ADAL" clId="{81D62AC0-11FA-694E-A26E-411FDB626BA7}" dt="2024-04-19T20:54:40.706" v="26" actId="20577"/>
          <ac:spMkLst>
            <pc:docMk/>
            <pc:sldMk cId="2144142395" sldId="287"/>
            <ac:spMk id="2" creationId="{68AFE14D-2584-45A9-93E1-83F0A31ACDB2}"/>
          </ac:spMkLst>
        </pc:spChg>
      </pc:sldChg>
      <pc:sldChg chg="del">
        <pc:chgData name="Robledo Delgado, Vanessa" userId="ddc8f397-8728-4c38-9bd9-c60bfbee3443" providerId="ADAL" clId="{81D62AC0-11FA-694E-A26E-411FDB626BA7}" dt="2024-04-19T20:55:51.644" v="28" actId="2696"/>
        <pc:sldMkLst>
          <pc:docMk/>
          <pc:sldMk cId="794247979" sldId="301"/>
        </pc:sldMkLst>
      </pc:sldChg>
      <pc:sldChg chg="modSp mod">
        <pc:chgData name="Robledo Delgado, Vanessa" userId="ddc8f397-8728-4c38-9bd9-c60bfbee3443" providerId="ADAL" clId="{81D62AC0-11FA-694E-A26E-411FDB626BA7}" dt="2024-04-19T20:57:16.721" v="146" actId="1076"/>
        <pc:sldMkLst>
          <pc:docMk/>
          <pc:sldMk cId="3848366146" sldId="302"/>
        </pc:sldMkLst>
        <pc:spChg chg="mod">
          <ac:chgData name="Robledo Delgado, Vanessa" userId="ddc8f397-8728-4c38-9bd9-c60bfbee3443" providerId="ADAL" clId="{81D62AC0-11FA-694E-A26E-411FDB626BA7}" dt="2024-04-19T20:57:05.023" v="141" actId="1076"/>
          <ac:spMkLst>
            <pc:docMk/>
            <pc:sldMk cId="3848366146" sldId="302"/>
            <ac:spMk id="2" creationId="{7960638C-3DC3-1EBE-F7E9-D18FBA4697BE}"/>
          </ac:spMkLst>
        </pc:spChg>
        <pc:spChg chg="mod">
          <ac:chgData name="Robledo Delgado, Vanessa" userId="ddc8f397-8728-4c38-9bd9-c60bfbee3443" providerId="ADAL" clId="{81D62AC0-11FA-694E-A26E-411FDB626BA7}" dt="2024-04-19T20:57:16.721" v="146" actId="1076"/>
          <ac:spMkLst>
            <pc:docMk/>
            <pc:sldMk cId="3848366146" sldId="302"/>
            <ac:spMk id="29" creationId="{DA870DF3-6DEE-EAAF-DB9B-5696D2DF47C5}"/>
          </ac:spMkLst>
        </pc:spChg>
      </pc:sldChg>
      <pc:sldChg chg="addSp delSp modSp mod setBg">
        <pc:chgData name="Robledo Delgado, Vanessa" userId="ddc8f397-8728-4c38-9bd9-c60bfbee3443" providerId="ADAL" clId="{81D62AC0-11FA-694E-A26E-411FDB626BA7}" dt="2024-04-19T22:01:12.618" v="280" actId="14100"/>
        <pc:sldMkLst>
          <pc:docMk/>
          <pc:sldMk cId="2898537651" sldId="303"/>
        </pc:sldMkLst>
        <pc:spChg chg="mod">
          <ac:chgData name="Robledo Delgado, Vanessa" userId="ddc8f397-8728-4c38-9bd9-c60bfbee3443" providerId="ADAL" clId="{81D62AC0-11FA-694E-A26E-411FDB626BA7}" dt="2024-04-19T22:00:51.258" v="267" actId="1076"/>
          <ac:spMkLst>
            <pc:docMk/>
            <pc:sldMk cId="2898537651" sldId="303"/>
            <ac:spMk id="2" creationId="{7960638C-3DC3-1EBE-F7E9-D18FBA4697BE}"/>
          </ac:spMkLst>
        </pc:spChg>
        <pc:spChg chg="mod">
          <ac:chgData name="Robledo Delgado, Vanessa" userId="ddc8f397-8728-4c38-9bd9-c60bfbee3443" providerId="ADAL" clId="{81D62AC0-11FA-694E-A26E-411FDB626BA7}" dt="2024-04-19T22:01:12.618" v="280" actId="14100"/>
          <ac:spMkLst>
            <pc:docMk/>
            <pc:sldMk cId="2898537651" sldId="303"/>
            <ac:spMk id="29" creationId="{DA870DF3-6DEE-EAAF-DB9B-5696D2DF47C5}"/>
          </ac:spMkLst>
        </pc:spChg>
        <pc:grpChg chg="add">
          <ac:chgData name="Robledo Delgado, Vanessa" userId="ddc8f397-8728-4c38-9bd9-c60bfbee3443" providerId="ADAL" clId="{81D62AC0-11FA-694E-A26E-411FDB626BA7}" dt="2024-04-19T21:23:37.150" v="190" actId="26606"/>
          <ac:grpSpMkLst>
            <pc:docMk/>
            <pc:sldMk cId="2898537651" sldId="303"/>
            <ac:grpSpMk id="31" creationId="{6258F736-B256-8039-9DC6-F4E49A5C5AD5}"/>
          </ac:grpSpMkLst>
        </pc:grpChg>
        <pc:picChg chg="add mod">
          <ac:chgData name="Robledo Delgado, Vanessa" userId="ddc8f397-8728-4c38-9bd9-c60bfbee3443" providerId="ADAL" clId="{81D62AC0-11FA-694E-A26E-411FDB626BA7}" dt="2024-04-19T22:00:58.459" v="269" actId="1076"/>
          <ac:picMkLst>
            <pc:docMk/>
            <pc:sldMk cId="2898537651" sldId="303"/>
            <ac:picMk id="4" creationId="{C156F28C-C9D0-C097-C08E-AD2E91DEB61A}"/>
          </ac:picMkLst>
        </pc:picChg>
        <pc:picChg chg="del">
          <ac:chgData name="Robledo Delgado, Vanessa" userId="ddc8f397-8728-4c38-9bd9-c60bfbee3443" providerId="ADAL" clId="{81D62AC0-11FA-694E-A26E-411FDB626BA7}" dt="2024-04-19T21:19:41.071" v="183" actId="478"/>
          <ac:picMkLst>
            <pc:docMk/>
            <pc:sldMk cId="2898537651" sldId="303"/>
            <ac:picMk id="6" creationId="{36498DBE-468D-B301-A1FA-01432F78CA45}"/>
          </ac:picMkLst>
        </pc:picChg>
        <pc:picChg chg="add mod modCrop">
          <ac:chgData name="Robledo Delgado, Vanessa" userId="ddc8f397-8728-4c38-9bd9-c60bfbee3443" providerId="ADAL" clId="{81D62AC0-11FA-694E-A26E-411FDB626BA7}" dt="2024-04-19T22:01:04.803" v="270" actId="1076"/>
          <ac:picMkLst>
            <pc:docMk/>
            <pc:sldMk cId="2898537651" sldId="303"/>
            <ac:picMk id="7" creationId="{5DD56B99-CD47-EC9C-5423-5399A67F7B00}"/>
          </ac:picMkLst>
        </pc:picChg>
        <pc:picChg chg="del">
          <ac:chgData name="Robledo Delgado, Vanessa" userId="ddc8f397-8728-4c38-9bd9-c60bfbee3443" providerId="ADAL" clId="{81D62AC0-11FA-694E-A26E-411FDB626BA7}" dt="2024-04-19T21:19:32.480" v="175" actId="478"/>
          <ac:picMkLst>
            <pc:docMk/>
            <pc:sldMk cId="2898537651" sldId="303"/>
            <ac:picMk id="8" creationId="{64BC5C97-269C-FE5E-08B8-146B8448F5C7}"/>
          </ac:picMkLst>
        </pc:picChg>
      </pc:sldChg>
      <pc:sldChg chg="del">
        <pc:chgData name="Robledo Delgado, Vanessa" userId="ddc8f397-8728-4c38-9bd9-c60bfbee3443" providerId="ADAL" clId="{81D62AC0-11FA-694E-A26E-411FDB626BA7}" dt="2024-04-19T22:01:52.033" v="281" actId="2696"/>
        <pc:sldMkLst>
          <pc:docMk/>
          <pc:sldMk cId="4210923099" sldId="305"/>
        </pc:sldMkLst>
      </pc:sldChg>
      <pc:sldChg chg="del">
        <pc:chgData name="Robledo Delgado, Vanessa" userId="ddc8f397-8728-4c38-9bd9-c60bfbee3443" providerId="ADAL" clId="{81D62AC0-11FA-694E-A26E-411FDB626BA7}" dt="2024-04-19T22:01:54.978" v="282" actId="2696"/>
        <pc:sldMkLst>
          <pc:docMk/>
          <pc:sldMk cId="263696885" sldId="306"/>
        </pc:sldMkLst>
      </pc:sldChg>
      <pc:sldChg chg="del">
        <pc:chgData name="Robledo Delgado, Vanessa" userId="ddc8f397-8728-4c38-9bd9-c60bfbee3443" providerId="ADAL" clId="{81D62AC0-11FA-694E-A26E-411FDB626BA7}" dt="2024-04-19T22:01:55.548" v="283" actId="2696"/>
        <pc:sldMkLst>
          <pc:docMk/>
          <pc:sldMk cId="891648796" sldId="307"/>
        </pc:sldMkLst>
      </pc:sldChg>
      <pc:sldChg chg="addSp delSp modSp new mod">
        <pc:chgData name="Robledo Delgado, Vanessa" userId="ddc8f397-8728-4c38-9bd9-c60bfbee3443" providerId="ADAL" clId="{81D62AC0-11FA-694E-A26E-411FDB626BA7}" dt="2024-04-19T22:43:35.256" v="369" actId="1036"/>
        <pc:sldMkLst>
          <pc:docMk/>
          <pc:sldMk cId="1125024669" sldId="308"/>
        </pc:sldMkLst>
        <pc:spChg chg="del">
          <ac:chgData name="Robledo Delgado, Vanessa" userId="ddc8f397-8728-4c38-9bd9-c60bfbee3443" providerId="ADAL" clId="{81D62AC0-11FA-694E-A26E-411FDB626BA7}" dt="2024-04-19T22:36:10.911" v="284" actId="478"/>
          <ac:spMkLst>
            <pc:docMk/>
            <pc:sldMk cId="1125024669" sldId="308"/>
            <ac:spMk id="2" creationId="{78F14CF8-3DF8-EA8E-6951-5ED39D1DE802}"/>
          </ac:spMkLst>
        </pc:spChg>
        <pc:spChg chg="del">
          <ac:chgData name="Robledo Delgado, Vanessa" userId="ddc8f397-8728-4c38-9bd9-c60bfbee3443" providerId="ADAL" clId="{81D62AC0-11FA-694E-A26E-411FDB626BA7}" dt="2024-04-19T22:36:13.305" v="285" actId="478"/>
          <ac:spMkLst>
            <pc:docMk/>
            <pc:sldMk cId="1125024669" sldId="308"/>
            <ac:spMk id="3" creationId="{F80C4E89-D4B7-22D5-1C88-B2DC262DC791}"/>
          </ac:spMkLst>
        </pc:spChg>
        <pc:picChg chg="add del mod">
          <ac:chgData name="Robledo Delgado, Vanessa" userId="ddc8f397-8728-4c38-9bd9-c60bfbee3443" providerId="ADAL" clId="{81D62AC0-11FA-694E-A26E-411FDB626BA7}" dt="2024-04-19T22:38:19.259" v="289" actId="478"/>
          <ac:picMkLst>
            <pc:docMk/>
            <pc:sldMk cId="1125024669" sldId="308"/>
            <ac:picMk id="5" creationId="{B794EC13-AED0-0DED-355F-FB19E56A3212}"/>
          </ac:picMkLst>
        </pc:picChg>
        <pc:picChg chg="add mod">
          <ac:chgData name="Robledo Delgado, Vanessa" userId="ddc8f397-8728-4c38-9bd9-c60bfbee3443" providerId="ADAL" clId="{81D62AC0-11FA-694E-A26E-411FDB626BA7}" dt="2024-04-19T22:43:35.256" v="369" actId="1036"/>
          <ac:picMkLst>
            <pc:docMk/>
            <pc:sldMk cId="1125024669" sldId="308"/>
            <ac:picMk id="7" creationId="{1537B770-8F33-B4B0-B6F9-B97731353A3A}"/>
          </ac:picMkLst>
        </pc:picChg>
        <pc:picChg chg="add del mod">
          <ac:chgData name="Robledo Delgado, Vanessa" userId="ddc8f397-8728-4c38-9bd9-c60bfbee3443" providerId="ADAL" clId="{81D62AC0-11FA-694E-A26E-411FDB626BA7}" dt="2024-04-19T22:42:28.307" v="343" actId="478"/>
          <ac:picMkLst>
            <pc:docMk/>
            <pc:sldMk cId="1125024669" sldId="308"/>
            <ac:picMk id="9" creationId="{5EED10BF-1184-4465-EA02-3C9C35F4C42E}"/>
          </ac:picMkLst>
        </pc:picChg>
        <pc:picChg chg="add del mod">
          <ac:chgData name="Robledo Delgado, Vanessa" userId="ddc8f397-8728-4c38-9bd9-c60bfbee3443" providerId="ADAL" clId="{81D62AC0-11FA-694E-A26E-411FDB626BA7}" dt="2024-04-19T22:42:21.032" v="340" actId="478"/>
          <ac:picMkLst>
            <pc:docMk/>
            <pc:sldMk cId="1125024669" sldId="308"/>
            <ac:picMk id="11" creationId="{943DAFFB-47CA-E3E9-64B2-E54A197C6769}"/>
          </ac:picMkLst>
        </pc:picChg>
        <pc:picChg chg="add del mod">
          <ac:chgData name="Robledo Delgado, Vanessa" userId="ddc8f397-8728-4c38-9bd9-c60bfbee3443" providerId="ADAL" clId="{81D62AC0-11FA-694E-A26E-411FDB626BA7}" dt="2024-04-19T22:42:20.299" v="339" actId="478"/>
          <ac:picMkLst>
            <pc:docMk/>
            <pc:sldMk cId="1125024669" sldId="308"/>
            <ac:picMk id="13" creationId="{0FE0FF98-2E2A-FC39-98C2-84092AB26C26}"/>
          </ac:picMkLst>
        </pc:picChg>
        <pc:picChg chg="add del mod">
          <ac:chgData name="Robledo Delgado, Vanessa" userId="ddc8f397-8728-4c38-9bd9-c60bfbee3443" providerId="ADAL" clId="{81D62AC0-11FA-694E-A26E-411FDB626BA7}" dt="2024-04-19T22:42:19.695" v="338" actId="478"/>
          <ac:picMkLst>
            <pc:docMk/>
            <pc:sldMk cId="1125024669" sldId="308"/>
            <ac:picMk id="15" creationId="{ED1CD02C-BE4B-920C-13CA-035458A1A1DC}"/>
          </ac:picMkLst>
        </pc:picChg>
        <pc:picChg chg="add del mod">
          <ac:chgData name="Robledo Delgado, Vanessa" userId="ddc8f397-8728-4c38-9bd9-c60bfbee3443" providerId="ADAL" clId="{81D62AC0-11FA-694E-A26E-411FDB626BA7}" dt="2024-04-19T22:42:19.062" v="337" actId="478"/>
          <ac:picMkLst>
            <pc:docMk/>
            <pc:sldMk cId="1125024669" sldId="308"/>
            <ac:picMk id="17" creationId="{81138885-2BB1-28A3-96D2-F388FD7D63B6}"/>
          </ac:picMkLst>
        </pc:picChg>
        <pc:picChg chg="add del mod">
          <ac:chgData name="Robledo Delgado, Vanessa" userId="ddc8f397-8728-4c38-9bd9-c60bfbee3443" providerId="ADAL" clId="{81D62AC0-11FA-694E-A26E-411FDB626BA7}" dt="2024-04-19T22:42:16.899" v="336" actId="478"/>
          <ac:picMkLst>
            <pc:docMk/>
            <pc:sldMk cId="1125024669" sldId="308"/>
            <ac:picMk id="19" creationId="{BE4AA649-D881-D6E3-3F5A-20C77A3BA833}"/>
          </ac:picMkLst>
        </pc:picChg>
        <pc:picChg chg="add del mod">
          <ac:chgData name="Robledo Delgado, Vanessa" userId="ddc8f397-8728-4c38-9bd9-c60bfbee3443" providerId="ADAL" clId="{81D62AC0-11FA-694E-A26E-411FDB626BA7}" dt="2024-04-19T22:42:16.240" v="335" actId="478"/>
          <ac:picMkLst>
            <pc:docMk/>
            <pc:sldMk cId="1125024669" sldId="308"/>
            <ac:picMk id="21" creationId="{65D264F8-D64E-50DF-7224-D3CA6A5890B1}"/>
          </ac:picMkLst>
        </pc:picChg>
        <pc:picChg chg="add del mod">
          <ac:chgData name="Robledo Delgado, Vanessa" userId="ddc8f397-8728-4c38-9bd9-c60bfbee3443" providerId="ADAL" clId="{81D62AC0-11FA-694E-A26E-411FDB626BA7}" dt="2024-04-19T22:42:15.807" v="334" actId="478"/>
          <ac:picMkLst>
            <pc:docMk/>
            <pc:sldMk cId="1125024669" sldId="308"/>
            <ac:picMk id="23" creationId="{C418C28E-E4CB-264A-66F8-62FA886858EB}"/>
          </ac:picMkLst>
        </pc:picChg>
        <pc:picChg chg="add del mod">
          <ac:chgData name="Robledo Delgado, Vanessa" userId="ddc8f397-8728-4c38-9bd9-c60bfbee3443" providerId="ADAL" clId="{81D62AC0-11FA-694E-A26E-411FDB626BA7}" dt="2024-04-19T22:42:15.270" v="333" actId="478"/>
          <ac:picMkLst>
            <pc:docMk/>
            <pc:sldMk cId="1125024669" sldId="308"/>
            <ac:picMk id="25" creationId="{74000A84-234B-55F6-5FCF-21317662DF80}"/>
          </ac:picMkLst>
        </pc:picChg>
        <pc:picChg chg="add del mod">
          <ac:chgData name="Robledo Delgado, Vanessa" userId="ddc8f397-8728-4c38-9bd9-c60bfbee3443" providerId="ADAL" clId="{81D62AC0-11FA-694E-A26E-411FDB626BA7}" dt="2024-04-19T22:42:14.708" v="332" actId="478"/>
          <ac:picMkLst>
            <pc:docMk/>
            <pc:sldMk cId="1125024669" sldId="308"/>
            <ac:picMk id="27" creationId="{F5147972-22ED-9449-3882-005B191CE726}"/>
          </ac:picMkLst>
        </pc:picChg>
        <pc:picChg chg="add del mod">
          <ac:chgData name="Robledo Delgado, Vanessa" userId="ddc8f397-8728-4c38-9bd9-c60bfbee3443" providerId="ADAL" clId="{81D62AC0-11FA-694E-A26E-411FDB626BA7}" dt="2024-04-19T22:42:14.054" v="331" actId="478"/>
          <ac:picMkLst>
            <pc:docMk/>
            <pc:sldMk cId="1125024669" sldId="308"/>
            <ac:picMk id="29" creationId="{A9705898-AC76-2373-30D4-C3F3FC0EDCD5}"/>
          </ac:picMkLst>
        </pc:picChg>
        <pc:picChg chg="add del mod">
          <ac:chgData name="Robledo Delgado, Vanessa" userId="ddc8f397-8728-4c38-9bd9-c60bfbee3443" providerId="ADAL" clId="{81D62AC0-11FA-694E-A26E-411FDB626BA7}" dt="2024-04-19T22:42:13.446" v="330" actId="478"/>
          <ac:picMkLst>
            <pc:docMk/>
            <pc:sldMk cId="1125024669" sldId="308"/>
            <ac:picMk id="31" creationId="{DBF59FEC-D904-B496-3C33-766BD5305F29}"/>
          </ac:picMkLst>
        </pc:picChg>
        <pc:picChg chg="add del mod">
          <ac:chgData name="Robledo Delgado, Vanessa" userId="ddc8f397-8728-4c38-9bd9-c60bfbee3443" providerId="ADAL" clId="{81D62AC0-11FA-694E-A26E-411FDB626BA7}" dt="2024-04-19T22:42:11.377" v="329" actId="478"/>
          <ac:picMkLst>
            <pc:docMk/>
            <pc:sldMk cId="1125024669" sldId="308"/>
            <ac:picMk id="33" creationId="{892CE8CC-17AC-AD79-499E-5CC20C421580}"/>
          </ac:picMkLst>
        </pc:picChg>
        <pc:picChg chg="add del mod">
          <ac:chgData name="Robledo Delgado, Vanessa" userId="ddc8f397-8728-4c38-9bd9-c60bfbee3443" providerId="ADAL" clId="{81D62AC0-11FA-694E-A26E-411FDB626BA7}" dt="2024-04-19T22:42:10.590" v="328" actId="478"/>
          <ac:picMkLst>
            <pc:docMk/>
            <pc:sldMk cId="1125024669" sldId="308"/>
            <ac:picMk id="35" creationId="{F9A82895-CC15-8181-EFDB-2C001057B25A}"/>
          </ac:picMkLst>
        </pc:picChg>
        <pc:picChg chg="add del mod">
          <ac:chgData name="Robledo Delgado, Vanessa" userId="ddc8f397-8728-4c38-9bd9-c60bfbee3443" providerId="ADAL" clId="{81D62AC0-11FA-694E-A26E-411FDB626BA7}" dt="2024-04-19T22:42:10.313" v="327" actId="478"/>
          <ac:picMkLst>
            <pc:docMk/>
            <pc:sldMk cId="1125024669" sldId="308"/>
            <ac:picMk id="37" creationId="{CF9C0697-52DA-B81E-6A55-E6A4F267F7C7}"/>
          </ac:picMkLst>
        </pc:picChg>
        <pc:picChg chg="add del mod">
          <ac:chgData name="Robledo Delgado, Vanessa" userId="ddc8f397-8728-4c38-9bd9-c60bfbee3443" providerId="ADAL" clId="{81D62AC0-11FA-694E-A26E-411FDB626BA7}" dt="2024-04-19T22:42:09.450" v="326" actId="478"/>
          <ac:picMkLst>
            <pc:docMk/>
            <pc:sldMk cId="1125024669" sldId="308"/>
            <ac:picMk id="39" creationId="{33A8026F-8191-F4AA-62A8-096FA4192F1B}"/>
          </ac:picMkLst>
        </pc:picChg>
        <pc:picChg chg="add del mod">
          <ac:chgData name="Robledo Delgado, Vanessa" userId="ddc8f397-8728-4c38-9bd9-c60bfbee3443" providerId="ADAL" clId="{81D62AC0-11FA-694E-A26E-411FDB626BA7}" dt="2024-04-19T22:42:08.811" v="325" actId="478"/>
          <ac:picMkLst>
            <pc:docMk/>
            <pc:sldMk cId="1125024669" sldId="308"/>
            <ac:picMk id="41" creationId="{BA5458E2-26CA-81BF-A12C-129466C93CF5}"/>
          </ac:picMkLst>
        </pc:picChg>
        <pc:picChg chg="add del mod">
          <ac:chgData name="Robledo Delgado, Vanessa" userId="ddc8f397-8728-4c38-9bd9-c60bfbee3443" providerId="ADAL" clId="{81D62AC0-11FA-694E-A26E-411FDB626BA7}" dt="2024-04-19T22:42:04.365" v="320" actId="478"/>
          <ac:picMkLst>
            <pc:docMk/>
            <pc:sldMk cId="1125024669" sldId="308"/>
            <ac:picMk id="43" creationId="{1D6D92CF-A4B4-CC11-E6F8-043B6A15C435}"/>
          </ac:picMkLst>
        </pc:picChg>
        <pc:picChg chg="add del mod">
          <ac:chgData name="Robledo Delgado, Vanessa" userId="ddc8f397-8728-4c38-9bd9-c60bfbee3443" providerId="ADAL" clId="{81D62AC0-11FA-694E-A26E-411FDB626BA7}" dt="2024-04-19T22:42:02.901" v="319" actId="478"/>
          <ac:picMkLst>
            <pc:docMk/>
            <pc:sldMk cId="1125024669" sldId="308"/>
            <ac:picMk id="45" creationId="{BEB9C905-2FB5-362C-5858-9A89EBEB89F5}"/>
          </ac:picMkLst>
        </pc:picChg>
        <pc:picChg chg="add del mod">
          <ac:chgData name="Robledo Delgado, Vanessa" userId="ddc8f397-8728-4c38-9bd9-c60bfbee3443" providerId="ADAL" clId="{81D62AC0-11FA-694E-A26E-411FDB626BA7}" dt="2024-04-19T22:42:01.559" v="299" actId="478"/>
          <ac:picMkLst>
            <pc:docMk/>
            <pc:sldMk cId="1125024669" sldId="308"/>
            <ac:picMk id="47" creationId="{F221D56B-0011-33BA-DDF0-5F6D57A5712D}"/>
          </ac:picMkLst>
        </pc:picChg>
        <pc:picChg chg="add mod modCrop">
          <ac:chgData name="Robledo Delgado, Vanessa" userId="ddc8f397-8728-4c38-9bd9-c60bfbee3443" providerId="ADAL" clId="{81D62AC0-11FA-694E-A26E-411FDB626BA7}" dt="2024-04-19T22:43:27.298" v="359" actId="1038"/>
          <ac:picMkLst>
            <pc:docMk/>
            <pc:sldMk cId="1125024669" sldId="308"/>
            <ac:picMk id="49" creationId="{B17D49A8-46AD-6F6F-1F8E-3885E2383C17}"/>
          </ac:picMkLst>
        </pc:picChg>
      </pc:sldChg>
      <pc:sldChg chg="addSp delSp modSp new mod">
        <pc:chgData name="Robledo Delgado, Vanessa" userId="ddc8f397-8728-4c38-9bd9-c60bfbee3443" providerId="ADAL" clId="{81D62AC0-11FA-694E-A26E-411FDB626BA7}" dt="2024-04-19T22:48:44.079" v="419" actId="14100"/>
        <pc:sldMkLst>
          <pc:docMk/>
          <pc:sldMk cId="928139208" sldId="309"/>
        </pc:sldMkLst>
        <pc:spChg chg="del">
          <ac:chgData name="Robledo Delgado, Vanessa" userId="ddc8f397-8728-4c38-9bd9-c60bfbee3443" providerId="ADAL" clId="{81D62AC0-11FA-694E-A26E-411FDB626BA7}" dt="2024-04-19T22:44:29.826" v="371" actId="478"/>
          <ac:spMkLst>
            <pc:docMk/>
            <pc:sldMk cId="928139208" sldId="309"/>
            <ac:spMk id="2" creationId="{E2237C02-3FC1-A2BC-8992-160A51EF6AA6}"/>
          </ac:spMkLst>
        </pc:spChg>
        <pc:spChg chg="del">
          <ac:chgData name="Robledo Delgado, Vanessa" userId="ddc8f397-8728-4c38-9bd9-c60bfbee3443" providerId="ADAL" clId="{81D62AC0-11FA-694E-A26E-411FDB626BA7}" dt="2024-04-19T22:44:32.167" v="372" actId="478"/>
          <ac:spMkLst>
            <pc:docMk/>
            <pc:sldMk cId="928139208" sldId="309"/>
            <ac:spMk id="3" creationId="{FFC3573B-078D-BF56-80E3-EF29F22288AC}"/>
          </ac:spMkLst>
        </pc:spChg>
        <pc:picChg chg="add mod">
          <ac:chgData name="Robledo Delgado, Vanessa" userId="ddc8f397-8728-4c38-9bd9-c60bfbee3443" providerId="ADAL" clId="{81D62AC0-11FA-694E-A26E-411FDB626BA7}" dt="2024-04-19T22:48:41.110" v="418" actId="1076"/>
          <ac:picMkLst>
            <pc:docMk/>
            <pc:sldMk cId="928139208" sldId="309"/>
            <ac:picMk id="5" creationId="{38051B9D-2085-0489-D55E-80A00A3A62E1}"/>
          </ac:picMkLst>
        </pc:picChg>
        <pc:picChg chg="add mod">
          <ac:chgData name="Robledo Delgado, Vanessa" userId="ddc8f397-8728-4c38-9bd9-c60bfbee3443" providerId="ADAL" clId="{81D62AC0-11FA-694E-A26E-411FDB626BA7}" dt="2024-04-19T22:48:44.079" v="419" actId="14100"/>
          <ac:picMkLst>
            <pc:docMk/>
            <pc:sldMk cId="928139208" sldId="309"/>
            <ac:picMk id="7" creationId="{B2E456A8-97F5-F8BC-C23A-786453E56634}"/>
          </ac:picMkLst>
        </pc:picChg>
      </pc:sldChg>
      <pc:sldChg chg="addSp delSp modSp new mod ord">
        <pc:chgData name="Robledo Delgado, Vanessa" userId="ddc8f397-8728-4c38-9bd9-c60bfbee3443" providerId="ADAL" clId="{81D62AC0-11FA-694E-A26E-411FDB626BA7}" dt="2024-04-23T13:29:48.512" v="735" actId="20578"/>
        <pc:sldMkLst>
          <pc:docMk/>
          <pc:sldMk cId="2135375532" sldId="310"/>
        </pc:sldMkLst>
        <pc:spChg chg="del">
          <ac:chgData name="Robledo Delgado, Vanessa" userId="ddc8f397-8728-4c38-9bd9-c60bfbee3443" providerId="ADAL" clId="{81D62AC0-11FA-694E-A26E-411FDB626BA7}" dt="2024-04-19T22:46:11.085" v="394" actId="478"/>
          <ac:spMkLst>
            <pc:docMk/>
            <pc:sldMk cId="2135375532" sldId="310"/>
            <ac:spMk id="2" creationId="{63DAA42E-D7CA-83CB-31BF-9C7D9A297000}"/>
          </ac:spMkLst>
        </pc:spChg>
        <pc:spChg chg="del">
          <ac:chgData name="Robledo Delgado, Vanessa" userId="ddc8f397-8728-4c38-9bd9-c60bfbee3443" providerId="ADAL" clId="{81D62AC0-11FA-694E-A26E-411FDB626BA7}" dt="2024-04-19T22:46:11.914" v="395" actId="478"/>
          <ac:spMkLst>
            <pc:docMk/>
            <pc:sldMk cId="2135375532" sldId="310"/>
            <ac:spMk id="3" creationId="{3943ABFE-99B3-7A4A-2990-FC1E4BC4354D}"/>
          </ac:spMkLst>
        </pc:spChg>
        <pc:picChg chg="add mod">
          <ac:chgData name="Robledo Delgado, Vanessa" userId="ddc8f397-8728-4c38-9bd9-c60bfbee3443" providerId="ADAL" clId="{81D62AC0-11FA-694E-A26E-411FDB626BA7}" dt="2024-04-19T22:48:29.336" v="415" actId="166"/>
          <ac:picMkLst>
            <pc:docMk/>
            <pc:sldMk cId="2135375532" sldId="310"/>
            <ac:picMk id="5" creationId="{CB077459-0A29-CE3E-D7FC-80316F12B089}"/>
          </ac:picMkLst>
        </pc:picChg>
        <pc:picChg chg="add del mod">
          <ac:chgData name="Robledo Delgado, Vanessa" userId="ddc8f397-8728-4c38-9bd9-c60bfbee3443" providerId="ADAL" clId="{81D62AC0-11FA-694E-A26E-411FDB626BA7}" dt="2024-04-19T22:47:48.513" v="409" actId="478"/>
          <ac:picMkLst>
            <pc:docMk/>
            <pc:sldMk cId="2135375532" sldId="310"/>
            <ac:picMk id="7" creationId="{8BEB69AA-F0F1-B810-1DE0-4B1370B5EC2D}"/>
          </ac:picMkLst>
        </pc:picChg>
        <pc:picChg chg="add mod">
          <ac:chgData name="Robledo Delgado, Vanessa" userId="ddc8f397-8728-4c38-9bd9-c60bfbee3443" providerId="ADAL" clId="{81D62AC0-11FA-694E-A26E-411FDB626BA7}" dt="2024-04-19T22:48:33.115" v="417" actId="14100"/>
          <ac:picMkLst>
            <pc:docMk/>
            <pc:sldMk cId="2135375532" sldId="310"/>
            <ac:picMk id="9" creationId="{F3B01A55-9680-E422-5B97-64B5C2586C88}"/>
          </ac:picMkLst>
        </pc:picChg>
      </pc:sldChg>
      <pc:sldChg chg="addSp delSp modSp new mod ord">
        <pc:chgData name="Robledo Delgado, Vanessa" userId="ddc8f397-8728-4c38-9bd9-c60bfbee3443" providerId="ADAL" clId="{81D62AC0-11FA-694E-A26E-411FDB626BA7}" dt="2024-04-23T13:34:01.920" v="1034" actId="20578"/>
        <pc:sldMkLst>
          <pc:docMk/>
          <pc:sldMk cId="1365274447" sldId="311"/>
        </pc:sldMkLst>
        <pc:spChg chg="del">
          <ac:chgData name="Robledo Delgado, Vanessa" userId="ddc8f397-8728-4c38-9bd9-c60bfbee3443" providerId="ADAL" clId="{81D62AC0-11FA-694E-A26E-411FDB626BA7}" dt="2024-04-19T22:48:55.074" v="421" actId="478"/>
          <ac:spMkLst>
            <pc:docMk/>
            <pc:sldMk cId="1365274447" sldId="311"/>
            <ac:spMk id="2" creationId="{F7B48621-37E0-C685-6FCD-2F243CA740B9}"/>
          </ac:spMkLst>
        </pc:spChg>
        <pc:spChg chg="del">
          <ac:chgData name="Robledo Delgado, Vanessa" userId="ddc8f397-8728-4c38-9bd9-c60bfbee3443" providerId="ADAL" clId="{81D62AC0-11FA-694E-A26E-411FDB626BA7}" dt="2024-04-19T22:48:56.181" v="422" actId="478"/>
          <ac:spMkLst>
            <pc:docMk/>
            <pc:sldMk cId="1365274447" sldId="311"/>
            <ac:spMk id="3" creationId="{1C9E3DA8-99D8-8D85-92FE-0AB042A8B47E}"/>
          </ac:spMkLst>
        </pc:spChg>
        <pc:picChg chg="add mod">
          <ac:chgData name="Robledo Delgado, Vanessa" userId="ddc8f397-8728-4c38-9bd9-c60bfbee3443" providerId="ADAL" clId="{81D62AC0-11FA-694E-A26E-411FDB626BA7}" dt="2024-04-19T22:52:28.057" v="494" actId="166"/>
          <ac:picMkLst>
            <pc:docMk/>
            <pc:sldMk cId="1365274447" sldId="311"/>
            <ac:picMk id="5" creationId="{D55220EA-EBC6-CB5E-2985-E3B48C596DA0}"/>
          </ac:picMkLst>
        </pc:picChg>
        <pc:picChg chg="add mod">
          <ac:chgData name="Robledo Delgado, Vanessa" userId="ddc8f397-8728-4c38-9bd9-c60bfbee3443" providerId="ADAL" clId="{81D62AC0-11FA-694E-A26E-411FDB626BA7}" dt="2024-04-19T22:52:23.692" v="493" actId="1076"/>
          <ac:picMkLst>
            <pc:docMk/>
            <pc:sldMk cId="1365274447" sldId="311"/>
            <ac:picMk id="7" creationId="{9A5C3669-1566-5B0E-D5A0-7030204D319B}"/>
          </ac:picMkLst>
        </pc:picChg>
      </pc:sldChg>
      <pc:sldChg chg="addSp delSp modSp new mod ord">
        <pc:chgData name="Robledo Delgado, Vanessa" userId="ddc8f397-8728-4c38-9bd9-c60bfbee3443" providerId="ADAL" clId="{81D62AC0-11FA-694E-A26E-411FDB626BA7}" dt="2024-04-23T13:29:58.721" v="737" actId="20578"/>
        <pc:sldMkLst>
          <pc:docMk/>
          <pc:sldMk cId="87162466" sldId="312"/>
        </pc:sldMkLst>
        <pc:spChg chg="del">
          <ac:chgData name="Robledo Delgado, Vanessa" userId="ddc8f397-8728-4c38-9bd9-c60bfbee3443" providerId="ADAL" clId="{81D62AC0-11FA-694E-A26E-411FDB626BA7}" dt="2024-04-19T22:52:37.417" v="495" actId="478"/>
          <ac:spMkLst>
            <pc:docMk/>
            <pc:sldMk cId="87162466" sldId="312"/>
            <ac:spMk id="2" creationId="{EA8F8651-9FE0-D751-C865-F32B44351A24}"/>
          </ac:spMkLst>
        </pc:spChg>
        <pc:spChg chg="del">
          <ac:chgData name="Robledo Delgado, Vanessa" userId="ddc8f397-8728-4c38-9bd9-c60bfbee3443" providerId="ADAL" clId="{81D62AC0-11FA-694E-A26E-411FDB626BA7}" dt="2024-04-19T22:49:26.727" v="427"/>
          <ac:spMkLst>
            <pc:docMk/>
            <pc:sldMk cId="87162466" sldId="312"/>
            <ac:spMk id="3" creationId="{51125D97-A0F3-7CDD-47DC-F59EA8492ABC}"/>
          </ac:spMkLst>
        </pc:spChg>
        <pc:picChg chg="add mod">
          <ac:chgData name="Robledo Delgado, Vanessa" userId="ddc8f397-8728-4c38-9bd9-c60bfbee3443" providerId="ADAL" clId="{81D62AC0-11FA-694E-A26E-411FDB626BA7}" dt="2024-04-19T22:55:10.553" v="505" actId="166"/>
          <ac:picMkLst>
            <pc:docMk/>
            <pc:sldMk cId="87162466" sldId="312"/>
            <ac:picMk id="5" creationId="{F0A61A3C-0943-CC45-4695-A828BEBEFC6C}"/>
          </ac:picMkLst>
        </pc:picChg>
        <pc:picChg chg="add mod">
          <ac:chgData name="Robledo Delgado, Vanessa" userId="ddc8f397-8728-4c38-9bd9-c60bfbee3443" providerId="ADAL" clId="{81D62AC0-11FA-694E-A26E-411FDB626BA7}" dt="2024-04-19T22:55:13.885" v="506" actId="1076"/>
          <ac:picMkLst>
            <pc:docMk/>
            <pc:sldMk cId="87162466" sldId="312"/>
            <ac:picMk id="7" creationId="{BC949A5D-145B-31FE-67E1-A7B75DF7F9F9}"/>
          </ac:picMkLst>
        </pc:picChg>
      </pc:sldChg>
      <pc:sldChg chg="addSp delSp modSp new mod ord modNotesTx">
        <pc:chgData name="Robledo Delgado, Vanessa" userId="ddc8f397-8728-4c38-9bd9-c60bfbee3443" providerId="ADAL" clId="{81D62AC0-11FA-694E-A26E-411FDB626BA7}" dt="2024-04-23T13:40:06.899" v="1479" actId="20577"/>
        <pc:sldMkLst>
          <pc:docMk/>
          <pc:sldMk cId="3011683053" sldId="313"/>
        </pc:sldMkLst>
        <pc:spChg chg="del">
          <ac:chgData name="Robledo Delgado, Vanessa" userId="ddc8f397-8728-4c38-9bd9-c60bfbee3443" providerId="ADAL" clId="{81D62AC0-11FA-694E-A26E-411FDB626BA7}" dt="2024-04-19T22:55:31.729" v="507" actId="478"/>
          <ac:spMkLst>
            <pc:docMk/>
            <pc:sldMk cId="3011683053" sldId="313"/>
            <ac:spMk id="2" creationId="{931A5DA7-5CC0-67BE-D22C-B3A919A4742A}"/>
          </ac:spMkLst>
        </pc:spChg>
        <pc:spChg chg="del">
          <ac:chgData name="Robledo Delgado, Vanessa" userId="ddc8f397-8728-4c38-9bd9-c60bfbee3443" providerId="ADAL" clId="{81D62AC0-11FA-694E-A26E-411FDB626BA7}" dt="2024-04-19T22:49:33.433" v="431"/>
          <ac:spMkLst>
            <pc:docMk/>
            <pc:sldMk cId="3011683053" sldId="313"/>
            <ac:spMk id="3" creationId="{8CA43BCC-A226-FA42-43BE-05E231479830}"/>
          </ac:spMkLst>
        </pc:spChg>
        <pc:picChg chg="add mod">
          <ac:chgData name="Robledo Delgado, Vanessa" userId="ddc8f397-8728-4c38-9bd9-c60bfbee3443" providerId="ADAL" clId="{81D62AC0-11FA-694E-A26E-411FDB626BA7}" dt="2024-04-19T23:04:20.397" v="555" actId="166"/>
          <ac:picMkLst>
            <pc:docMk/>
            <pc:sldMk cId="3011683053" sldId="313"/>
            <ac:picMk id="5" creationId="{27DE683E-6799-3635-6D24-ACE709445791}"/>
          </ac:picMkLst>
        </pc:picChg>
        <pc:picChg chg="add del mod">
          <ac:chgData name="Robledo Delgado, Vanessa" userId="ddc8f397-8728-4c38-9bd9-c60bfbee3443" providerId="ADAL" clId="{81D62AC0-11FA-694E-A26E-411FDB626BA7}" dt="2024-04-19T23:02:42.704" v="548" actId="478"/>
          <ac:picMkLst>
            <pc:docMk/>
            <pc:sldMk cId="3011683053" sldId="313"/>
            <ac:picMk id="7" creationId="{AD9A7667-999D-E736-9D28-5B22AD8307EB}"/>
          </ac:picMkLst>
        </pc:picChg>
        <pc:picChg chg="add mod">
          <ac:chgData name="Robledo Delgado, Vanessa" userId="ddc8f397-8728-4c38-9bd9-c60bfbee3443" providerId="ADAL" clId="{81D62AC0-11FA-694E-A26E-411FDB626BA7}" dt="2024-04-19T23:04:15.264" v="554" actId="1076"/>
          <ac:picMkLst>
            <pc:docMk/>
            <pc:sldMk cId="3011683053" sldId="313"/>
            <ac:picMk id="9" creationId="{673DB682-2643-5C57-10E5-1F01B39B8A49}"/>
          </ac:picMkLst>
        </pc:picChg>
      </pc:sldChg>
      <pc:sldChg chg="addSp delSp modSp new mod">
        <pc:chgData name="Robledo Delgado, Vanessa" userId="ddc8f397-8728-4c38-9bd9-c60bfbee3443" providerId="ADAL" clId="{81D62AC0-11FA-694E-A26E-411FDB626BA7}" dt="2024-04-19T23:05:32.816" v="565" actId="14100"/>
        <pc:sldMkLst>
          <pc:docMk/>
          <pc:sldMk cId="1130891361" sldId="314"/>
        </pc:sldMkLst>
        <pc:spChg chg="del">
          <ac:chgData name="Robledo Delgado, Vanessa" userId="ddc8f397-8728-4c38-9bd9-c60bfbee3443" providerId="ADAL" clId="{81D62AC0-11FA-694E-A26E-411FDB626BA7}" dt="2024-04-19T22:57:17.487" v="519" actId="478"/>
          <ac:spMkLst>
            <pc:docMk/>
            <pc:sldMk cId="1130891361" sldId="314"/>
            <ac:spMk id="2" creationId="{E659E182-018E-2B1D-87FC-AC5AA14972E9}"/>
          </ac:spMkLst>
        </pc:spChg>
        <pc:spChg chg="del">
          <ac:chgData name="Robledo Delgado, Vanessa" userId="ddc8f397-8728-4c38-9bd9-c60bfbee3443" providerId="ADAL" clId="{81D62AC0-11FA-694E-A26E-411FDB626BA7}" dt="2024-04-19T22:49:38.806" v="435"/>
          <ac:spMkLst>
            <pc:docMk/>
            <pc:sldMk cId="1130891361" sldId="314"/>
            <ac:spMk id="3" creationId="{6A7A2010-8940-EAC7-1333-4CA92BFC5E09}"/>
          </ac:spMkLst>
        </pc:spChg>
        <pc:picChg chg="add mod">
          <ac:chgData name="Robledo Delgado, Vanessa" userId="ddc8f397-8728-4c38-9bd9-c60bfbee3443" providerId="ADAL" clId="{81D62AC0-11FA-694E-A26E-411FDB626BA7}" dt="2024-04-19T23:05:32.816" v="565" actId="14100"/>
          <ac:picMkLst>
            <pc:docMk/>
            <pc:sldMk cId="1130891361" sldId="314"/>
            <ac:picMk id="5" creationId="{959CA7F4-84A1-5BC7-4AF5-F5F3CC6B0919}"/>
          </ac:picMkLst>
        </pc:picChg>
        <pc:picChg chg="add del mod">
          <ac:chgData name="Robledo Delgado, Vanessa" userId="ddc8f397-8728-4c38-9bd9-c60bfbee3443" providerId="ADAL" clId="{81D62AC0-11FA-694E-A26E-411FDB626BA7}" dt="2024-04-19T23:04:27.544" v="556" actId="478"/>
          <ac:picMkLst>
            <pc:docMk/>
            <pc:sldMk cId="1130891361" sldId="314"/>
            <ac:picMk id="7" creationId="{5C8EC13A-606C-5F9E-08F4-211FA3D5303C}"/>
          </ac:picMkLst>
        </pc:picChg>
        <pc:picChg chg="add mod">
          <ac:chgData name="Robledo Delgado, Vanessa" userId="ddc8f397-8728-4c38-9bd9-c60bfbee3443" providerId="ADAL" clId="{81D62AC0-11FA-694E-A26E-411FDB626BA7}" dt="2024-04-19T23:05:22.001" v="562" actId="1076"/>
          <ac:picMkLst>
            <pc:docMk/>
            <pc:sldMk cId="1130891361" sldId="314"/>
            <ac:picMk id="9" creationId="{D7C31490-3AE6-37DC-8330-8DA049FB8E75}"/>
          </ac:picMkLst>
        </pc:picChg>
      </pc:sldChg>
      <pc:sldChg chg="addSp delSp modSp new mod">
        <pc:chgData name="Robledo Delgado, Vanessa" userId="ddc8f397-8728-4c38-9bd9-c60bfbee3443" providerId="ADAL" clId="{81D62AC0-11FA-694E-A26E-411FDB626BA7}" dt="2024-04-19T23:05:40.858" v="566" actId="1076"/>
        <pc:sldMkLst>
          <pc:docMk/>
          <pc:sldMk cId="4101312690" sldId="315"/>
        </pc:sldMkLst>
        <pc:spChg chg="del">
          <ac:chgData name="Robledo Delgado, Vanessa" userId="ddc8f397-8728-4c38-9bd9-c60bfbee3443" providerId="ADAL" clId="{81D62AC0-11FA-694E-A26E-411FDB626BA7}" dt="2024-04-19T22:58:39.259" v="534" actId="478"/>
          <ac:spMkLst>
            <pc:docMk/>
            <pc:sldMk cId="4101312690" sldId="315"/>
            <ac:spMk id="2" creationId="{83A0755E-B197-12C5-5308-52312E08199B}"/>
          </ac:spMkLst>
        </pc:spChg>
        <pc:spChg chg="del">
          <ac:chgData name="Robledo Delgado, Vanessa" userId="ddc8f397-8728-4c38-9bd9-c60bfbee3443" providerId="ADAL" clId="{81D62AC0-11FA-694E-A26E-411FDB626BA7}" dt="2024-04-19T22:49:46.536" v="439"/>
          <ac:spMkLst>
            <pc:docMk/>
            <pc:sldMk cId="4101312690" sldId="315"/>
            <ac:spMk id="3" creationId="{98AD6721-F160-75E5-7A4B-A2AF9FDEB1DD}"/>
          </ac:spMkLst>
        </pc:spChg>
        <pc:picChg chg="add mod">
          <ac:chgData name="Robledo Delgado, Vanessa" userId="ddc8f397-8728-4c38-9bd9-c60bfbee3443" providerId="ADAL" clId="{81D62AC0-11FA-694E-A26E-411FDB626BA7}" dt="2024-04-19T23:02:18.310" v="547" actId="166"/>
          <ac:picMkLst>
            <pc:docMk/>
            <pc:sldMk cId="4101312690" sldId="315"/>
            <ac:picMk id="5" creationId="{DCA94542-1040-1E52-61FD-59E2ED1D23EB}"/>
          </ac:picMkLst>
        </pc:picChg>
        <pc:picChg chg="add mod">
          <ac:chgData name="Robledo Delgado, Vanessa" userId="ddc8f397-8728-4c38-9bd9-c60bfbee3443" providerId="ADAL" clId="{81D62AC0-11FA-694E-A26E-411FDB626BA7}" dt="2024-04-19T23:05:40.858" v="566" actId="1076"/>
          <ac:picMkLst>
            <pc:docMk/>
            <pc:sldMk cId="4101312690" sldId="315"/>
            <ac:picMk id="7" creationId="{87E3D7BA-08E1-3913-B294-CACF7A3B8ADD}"/>
          </ac:picMkLst>
        </pc:picChg>
      </pc:sldChg>
      <pc:sldChg chg="addSp delSp modSp new mod">
        <pc:chgData name="Robledo Delgado, Vanessa" userId="ddc8f397-8728-4c38-9bd9-c60bfbee3443" providerId="ADAL" clId="{81D62AC0-11FA-694E-A26E-411FDB626BA7}" dt="2024-04-19T23:06:21.556" v="580" actId="166"/>
        <pc:sldMkLst>
          <pc:docMk/>
          <pc:sldMk cId="2615273548" sldId="316"/>
        </pc:sldMkLst>
        <pc:spChg chg="del">
          <ac:chgData name="Robledo Delgado, Vanessa" userId="ddc8f397-8728-4c38-9bd9-c60bfbee3443" providerId="ADAL" clId="{81D62AC0-11FA-694E-A26E-411FDB626BA7}" dt="2024-04-19T23:05:44.726" v="567" actId="478"/>
          <ac:spMkLst>
            <pc:docMk/>
            <pc:sldMk cId="2615273548" sldId="316"/>
            <ac:spMk id="2" creationId="{3D971401-49C2-DB70-C403-68A807E3E3EC}"/>
          </ac:spMkLst>
        </pc:spChg>
        <pc:spChg chg="del">
          <ac:chgData name="Robledo Delgado, Vanessa" userId="ddc8f397-8728-4c38-9bd9-c60bfbee3443" providerId="ADAL" clId="{81D62AC0-11FA-694E-A26E-411FDB626BA7}" dt="2024-04-19T22:49:53.983" v="443"/>
          <ac:spMkLst>
            <pc:docMk/>
            <pc:sldMk cId="2615273548" sldId="316"/>
            <ac:spMk id="3" creationId="{79F98FAB-E922-CF2F-5275-7A1AB7F622C1}"/>
          </ac:spMkLst>
        </pc:spChg>
        <pc:picChg chg="add mod">
          <ac:chgData name="Robledo Delgado, Vanessa" userId="ddc8f397-8728-4c38-9bd9-c60bfbee3443" providerId="ADAL" clId="{81D62AC0-11FA-694E-A26E-411FDB626BA7}" dt="2024-04-19T23:06:21.556" v="580" actId="166"/>
          <ac:picMkLst>
            <pc:docMk/>
            <pc:sldMk cId="2615273548" sldId="316"/>
            <ac:picMk id="5" creationId="{33C941CC-6056-099A-DED2-71B4973F145E}"/>
          </ac:picMkLst>
        </pc:picChg>
        <pc:picChg chg="add mod">
          <ac:chgData name="Robledo Delgado, Vanessa" userId="ddc8f397-8728-4c38-9bd9-c60bfbee3443" providerId="ADAL" clId="{81D62AC0-11FA-694E-A26E-411FDB626BA7}" dt="2024-04-19T23:06:17.666" v="579" actId="1076"/>
          <ac:picMkLst>
            <pc:docMk/>
            <pc:sldMk cId="2615273548" sldId="316"/>
            <ac:picMk id="7" creationId="{67F1BAAA-E135-56E1-DA27-068286F308AD}"/>
          </ac:picMkLst>
        </pc:picChg>
      </pc:sldChg>
      <pc:sldChg chg="addSp delSp modSp new mod">
        <pc:chgData name="Robledo Delgado, Vanessa" userId="ddc8f397-8728-4c38-9bd9-c60bfbee3443" providerId="ADAL" clId="{81D62AC0-11FA-694E-A26E-411FDB626BA7}" dt="2024-04-19T23:07:08.962" v="592" actId="166"/>
        <pc:sldMkLst>
          <pc:docMk/>
          <pc:sldMk cId="2168872789" sldId="317"/>
        </pc:sldMkLst>
        <pc:spChg chg="del">
          <ac:chgData name="Robledo Delgado, Vanessa" userId="ddc8f397-8728-4c38-9bd9-c60bfbee3443" providerId="ADAL" clId="{81D62AC0-11FA-694E-A26E-411FDB626BA7}" dt="2024-04-19T23:06:26.052" v="581" actId="478"/>
          <ac:spMkLst>
            <pc:docMk/>
            <pc:sldMk cId="2168872789" sldId="317"/>
            <ac:spMk id="2" creationId="{DD377CC0-1D1E-5565-9D98-6F3304F62239}"/>
          </ac:spMkLst>
        </pc:spChg>
        <pc:spChg chg="del">
          <ac:chgData name="Robledo Delgado, Vanessa" userId="ddc8f397-8728-4c38-9bd9-c60bfbee3443" providerId="ADAL" clId="{81D62AC0-11FA-694E-A26E-411FDB626BA7}" dt="2024-04-19T22:50:08.107" v="447"/>
          <ac:spMkLst>
            <pc:docMk/>
            <pc:sldMk cId="2168872789" sldId="317"/>
            <ac:spMk id="3" creationId="{B8A8623B-68CD-3E23-59AB-6B51CB508F92}"/>
          </ac:spMkLst>
        </pc:spChg>
        <pc:picChg chg="add mod">
          <ac:chgData name="Robledo Delgado, Vanessa" userId="ddc8f397-8728-4c38-9bd9-c60bfbee3443" providerId="ADAL" clId="{81D62AC0-11FA-694E-A26E-411FDB626BA7}" dt="2024-04-19T23:07:08.962" v="592" actId="166"/>
          <ac:picMkLst>
            <pc:docMk/>
            <pc:sldMk cId="2168872789" sldId="317"/>
            <ac:picMk id="5" creationId="{59203281-3D8C-B58F-D8C0-F62A645B344B}"/>
          </ac:picMkLst>
        </pc:picChg>
        <pc:picChg chg="add mod">
          <ac:chgData name="Robledo Delgado, Vanessa" userId="ddc8f397-8728-4c38-9bd9-c60bfbee3443" providerId="ADAL" clId="{81D62AC0-11FA-694E-A26E-411FDB626BA7}" dt="2024-04-19T23:07:04.635" v="590" actId="1076"/>
          <ac:picMkLst>
            <pc:docMk/>
            <pc:sldMk cId="2168872789" sldId="317"/>
            <ac:picMk id="7" creationId="{0D676498-BBF4-223E-11C5-E5521D095D77}"/>
          </ac:picMkLst>
        </pc:picChg>
      </pc:sldChg>
      <pc:sldChg chg="addSp delSp modSp new mod ord">
        <pc:chgData name="Robledo Delgado, Vanessa" userId="ddc8f397-8728-4c38-9bd9-c60bfbee3443" providerId="ADAL" clId="{81D62AC0-11FA-694E-A26E-411FDB626BA7}" dt="2024-04-23T13:31:58.415" v="888" actId="20578"/>
        <pc:sldMkLst>
          <pc:docMk/>
          <pc:sldMk cId="1229232941" sldId="318"/>
        </pc:sldMkLst>
        <pc:spChg chg="del">
          <ac:chgData name="Robledo Delgado, Vanessa" userId="ddc8f397-8728-4c38-9bd9-c60bfbee3443" providerId="ADAL" clId="{81D62AC0-11FA-694E-A26E-411FDB626BA7}" dt="2024-04-19T23:07:21.566" v="593" actId="478"/>
          <ac:spMkLst>
            <pc:docMk/>
            <pc:sldMk cId="1229232941" sldId="318"/>
            <ac:spMk id="2" creationId="{075123B0-A507-A62E-81DA-0B5A12C03108}"/>
          </ac:spMkLst>
        </pc:spChg>
        <pc:spChg chg="del">
          <ac:chgData name="Robledo Delgado, Vanessa" userId="ddc8f397-8728-4c38-9bd9-c60bfbee3443" providerId="ADAL" clId="{81D62AC0-11FA-694E-A26E-411FDB626BA7}" dt="2024-04-19T22:50:14.277" v="451"/>
          <ac:spMkLst>
            <pc:docMk/>
            <pc:sldMk cId="1229232941" sldId="318"/>
            <ac:spMk id="3" creationId="{C444DD86-EC22-376E-C2C5-D831D4532A36}"/>
          </ac:spMkLst>
        </pc:spChg>
        <pc:picChg chg="add mod">
          <ac:chgData name="Robledo Delgado, Vanessa" userId="ddc8f397-8728-4c38-9bd9-c60bfbee3443" providerId="ADAL" clId="{81D62AC0-11FA-694E-A26E-411FDB626BA7}" dt="2024-04-19T23:07:49.966" v="603" actId="166"/>
          <ac:picMkLst>
            <pc:docMk/>
            <pc:sldMk cId="1229232941" sldId="318"/>
            <ac:picMk id="5" creationId="{B0E88D46-89F5-9955-A440-12207F7B1840}"/>
          </ac:picMkLst>
        </pc:picChg>
        <pc:picChg chg="add mod">
          <ac:chgData name="Robledo Delgado, Vanessa" userId="ddc8f397-8728-4c38-9bd9-c60bfbee3443" providerId="ADAL" clId="{81D62AC0-11FA-694E-A26E-411FDB626BA7}" dt="2024-04-19T23:07:54.377" v="605" actId="14100"/>
          <ac:picMkLst>
            <pc:docMk/>
            <pc:sldMk cId="1229232941" sldId="318"/>
            <ac:picMk id="7" creationId="{2FA4BD8A-524D-03F2-03B7-434B981BDAA9}"/>
          </ac:picMkLst>
        </pc:picChg>
      </pc:sldChg>
      <pc:sldChg chg="addSp delSp modSp new mod ord modNotesTx">
        <pc:chgData name="Robledo Delgado, Vanessa" userId="ddc8f397-8728-4c38-9bd9-c60bfbee3443" providerId="ADAL" clId="{81D62AC0-11FA-694E-A26E-411FDB626BA7}" dt="2024-04-23T13:38:50.584" v="1331" actId="20577"/>
        <pc:sldMkLst>
          <pc:docMk/>
          <pc:sldMk cId="3875825786" sldId="319"/>
        </pc:sldMkLst>
        <pc:spChg chg="del">
          <ac:chgData name="Robledo Delgado, Vanessa" userId="ddc8f397-8728-4c38-9bd9-c60bfbee3443" providerId="ADAL" clId="{81D62AC0-11FA-694E-A26E-411FDB626BA7}" dt="2024-04-19T23:08:01.146" v="606" actId="478"/>
          <ac:spMkLst>
            <pc:docMk/>
            <pc:sldMk cId="3875825786" sldId="319"/>
            <ac:spMk id="2" creationId="{B721CE42-F216-8194-55C2-DEDBAE0F4DA0}"/>
          </ac:spMkLst>
        </pc:spChg>
        <pc:spChg chg="del">
          <ac:chgData name="Robledo Delgado, Vanessa" userId="ddc8f397-8728-4c38-9bd9-c60bfbee3443" providerId="ADAL" clId="{81D62AC0-11FA-694E-A26E-411FDB626BA7}" dt="2024-04-19T22:50:25.397" v="455"/>
          <ac:spMkLst>
            <pc:docMk/>
            <pc:sldMk cId="3875825786" sldId="319"/>
            <ac:spMk id="3" creationId="{6D2CBAEB-3B50-85E5-1EB0-4E38834E6348}"/>
          </ac:spMkLst>
        </pc:spChg>
        <pc:picChg chg="add mod">
          <ac:chgData name="Robledo Delgado, Vanessa" userId="ddc8f397-8728-4c38-9bd9-c60bfbee3443" providerId="ADAL" clId="{81D62AC0-11FA-694E-A26E-411FDB626BA7}" dt="2024-04-19T23:08:44.403" v="616" actId="166"/>
          <ac:picMkLst>
            <pc:docMk/>
            <pc:sldMk cId="3875825786" sldId="319"/>
            <ac:picMk id="5" creationId="{ED3B2EE1-AE0A-956B-3CED-B8D0AC77BD5B}"/>
          </ac:picMkLst>
        </pc:picChg>
        <pc:picChg chg="add mod">
          <ac:chgData name="Robledo Delgado, Vanessa" userId="ddc8f397-8728-4c38-9bd9-c60bfbee3443" providerId="ADAL" clId="{81D62AC0-11FA-694E-A26E-411FDB626BA7}" dt="2024-04-19T23:08:38.926" v="615" actId="1076"/>
          <ac:picMkLst>
            <pc:docMk/>
            <pc:sldMk cId="3875825786" sldId="319"/>
            <ac:picMk id="7" creationId="{34935F00-CE68-EEFD-9098-B5A9FC99F5FE}"/>
          </ac:picMkLst>
        </pc:picChg>
      </pc:sldChg>
      <pc:sldChg chg="addSp delSp modSp new mod">
        <pc:chgData name="Robledo Delgado, Vanessa" userId="ddc8f397-8728-4c38-9bd9-c60bfbee3443" providerId="ADAL" clId="{81D62AC0-11FA-694E-A26E-411FDB626BA7}" dt="2024-04-19T23:09:25.290" v="628" actId="1076"/>
        <pc:sldMkLst>
          <pc:docMk/>
          <pc:sldMk cId="1585158970" sldId="320"/>
        </pc:sldMkLst>
        <pc:spChg chg="del">
          <ac:chgData name="Robledo Delgado, Vanessa" userId="ddc8f397-8728-4c38-9bd9-c60bfbee3443" providerId="ADAL" clId="{81D62AC0-11FA-694E-A26E-411FDB626BA7}" dt="2024-04-19T23:08:51.057" v="617" actId="478"/>
          <ac:spMkLst>
            <pc:docMk/>
            <pc:sldMk cId="1585158970" sldId="320"/>
            <ac:spMk id="2" creationId="{AA39EA9E-B093-B530-B3B8-CFC8F94620B7}"/>
          </ac:spMkLst>
        </pc:spChg>
        <pc:spChg chg="del">
          <ac:chgData name="Robledo Delgado, Vanessa" userId="ddc8f397-8728-4c38-9bd9-c60bfbee3443" providerId="ADAL" clId="{81D62AC0-11FA-694E-A26E-411FDB626BA7}" dt="2024-04-19T22:50:30.476" v="459"/>
          <ac:spMkLst>
            <pc:docMk/>
            <pc:sldMk cId="1585158970" sldId="320"/>
            <ac:spMk id="3" creationId="{9A10958E-BCD8-D528-5FF2-654C555A2BCD}"/>
          </ac:spMkLst>
        </pc:spChg>
        <pc:picChg chg="add mod">
          <ac:chgData name="Robledo Delgado, Vanessa" userId="ddc8f397-8728-4c38-9bd9-c60bfbee3443" providerId="ADAL" clId="{81D62AC0-11FA-694E-A26E-411FDB626BA7}" dt="2024-04-19T23:09:25.290" v="628" actId="1076"/>
          <ac:picMkLst>
            <pc:docMk/>
            <pc:sldMk cId="1585158970" sldId="320"/>
            <ac:picMk id="5" creationId="{54CB508B-E9B7-E4FD-A8C5-5D3CBB067133}"/>
          </ac:picMkLst>
        </pc:picChg>
        <pc:picChg chg="add mod">
          <ac:chgData name="Robledo Delgado, Vanessa" userId="ddc8f397-8728-4c38-9bd9-c60bfbee3443" providerId="ADAL" clId="{81D62AC0-11FA-694E-A26E-411FDB626BA7}" dt="2024-04-19T23:09:23.568" v="627" actId="1076"/>
          <ac:picMkLst>
            <pc:docMk/>
            <pc:sldMk cId="1585158970" sldId="320"/>
            <ac:picMk id="7" creationId="{F2CCE798-9458-605C-96FF-F62482553525}"/>
          </ac:picMkLst>
        </pc:picChg>
      </pc:sldChg>
      <pc:sldChg chg="addSp delSp modSp new mod">
        <pc:chgData name="Robledo Delgado, Vanessa" userId="ddc8f397-8728-4c38-9bd9-c60bfbee3443" providerId="ADAL" clId="{81D62AC0-11FA-694E-A26E-411FDB626BA7}" dt="2024-04-19T23:10:14" v="646" actId="1036"/>
        <pc:sldMkLst>
          <pc:docMk/>
          <pc:sldMk cId="3630622416" sldId="321"/>
        </pc:sldMkLst>
        <pc:spChg chg="del">
          <ac:chgData name="Robledo Delgado, Vanessa" userId="ddc8f397-8728-4c38-9bd9-c60bfbee3443" providerId="ADAL" clId="{81D62AC0-11FA-694E-A26E-411FDB626BA7}" dt="2024-04-19T23:09:37.446" v="629" actId="478"/>
          <ac:spMkLst>
            <pc:docMk/>
            <pc:sldMk cId="3630622416" sldId="321"/>
            <ac:spMk id="2" creationId="{DC90070E-8B6A-29CD-E60D-03669CA8E776}"/>
          </ac:spMkLst>
        </pc:spChg>
        <pc:spChg chg="del">
          <ac:chgData name="Robledo Delgado, Vanessa" userId="ddc8f397-8728-4c38-9bd9-c60bfbee3443" providerId="ADAL" clId="{81D62AC0-11FA-694E-A26E-411FDB626BA7}" dt="2024-04-19T22:50:37.017" v="463"/>
          <ac:spMkLst>
            <pc:docMk/>
            <pc:sldMk cId="3630622416" sldId="321"/>
            <ac:spMk id="3" creationId="{D3C7D46E-2B96-61EC-9341-89EE2095B5F3}"/>
          </ac:spMkLst>
        </pc:spChg>
        <pc:picChg chg="add mod">
          <ac:chgData name="Robledo Delgado, Vanessa" userId="ddc8f397-8728-4c38-9bd9-c60bfbee3443" providerId="ADAL" clId="{81D62AC0-11FA-694E-A26E-411FDB626BA7}" dt="2024-04-19T23:10:10.193" v="638" actId="1076"/>
          <ac:picMkLst>
            <pc:docMk/>
            <pc:sldMk cId="3630622416" sldId="321"/>
            <ac:picMk id="5" creationId="{B82A31FD-ADD0-02AE-DEF0-7C2B425676C1}"/>
          </ac:picMkLst>
        </pc:picChg>
        <pc:picChg chg="add mod">
          <ac:chgData name="Robledo Delgado, Vanessa" userId="ddc8f397-8728-4c38-9bd9-c60bfbee3443" providerId="ADAL" clId="{81D62AC0-11FA-694E-A26E-411FDB626BA7}" dt="2024-04-19T23:10:14" v="646" actId="1036"/>
          <ac:picMkLst>
            <pc:docMk/>
            <pc:sldMk cId="3630622416" sldId="321"/>
            <ac:picMk id="7" creationId="{E1A88C4E-5EDB-4E22-8B5D-DF5582B90E39}"/>
          </ac:picMkLst>
        </pc:picChg>
      </pc:sldChg>
      <pc:sldChg chg="addSp delSp modSp new mod">
        <pc:chgData name="Robledo Delgado, Vanessa" userId="ddc8f397-8728-4c38-9bd9-c60bfbee3443" providerId="ADAL" clId="{81D62AC0-11FA-694E-A26E-411FDB626BA7}" dt="2024-04-19T23:11:03.819" v="657" actId="166"/>
        <pc:sldMkLst>
          <pc:docMk/>
          <pc:sldMk cId="2326767314" sldId="322"/>
        </pc:sldMkLst>
        <pc:spChg chg="del">
          <ac:chgData name="Robledo Delgado, Vanessa" userId="ddc8f397-8728-4c38-9bd9-c60bfbee3443" providerId="ADAL" clId="{81D62AC0-11FA-694E-A26E-411FDB626BA7}" dt="2024-04-19T23:10:21.348" v="647" actId="478"/>
          <ac:spMkLst>
            <pc:docMk/>
            <pc:sldMk cId="2326767314" sldId="322"/>
            <ac:spMk id="2" creationId="{72F4BA89-C416-E7E4-DB48-6215EB4FC42C}"/>
          </ac:spMkLst>
        </pc:spChg>
        <pc:spChg chg="del">
          <ac:chgData name="Robledo Delgado, Vanessa" userId="ddc8f397-8728-4c38-9bd9-c60bfbee3443" providerId="ADAL" clId="{81D62AC0-11FA-694E-A26E-411FDB626BA7}" dt="2024-04-19T22:50:43.683" v="467"/>
          <ac:spMkLst>
            <pc:docMk/>
            <pc:sldMk cId="2326767314" sldId="322"/>
            <ac:spMk id="3" creationId="{590117BF-6EB3-0798-1A8D-ABC2D6E919DB}"/>
          </ac:spMkLst>
        </pc:spChg>
        <pc:picChg chg="add mod">
          <ac:chgData name="Robledo Delgado, Vanessa" userId="ddc8f397-8728-4c38-9bd9-c60bfbee3443" providerId="ADAL" clId="{81D62AC0-11FA-694E-A26E-411FDB626BA7}" dt="2024-04-19T23:11:03.819" v="657" actId="166"/>
          <ac:picMkLst>
            <pc:docMk/>
            <pc:sldMk cId="2326767314" sldId="322"/>
            <ac:picMk id="5" creationId="{E6EB7EE7-5249-F8E0-E95A-A903D6BF1D12}"/>
          </ac:picMkLst>
        </pc:picChg>
        <pc:picChg chg="add mod">
          <ac:chgData name="Robledo Delgado, Vanessa" userId="ddc8f397-8728-4c38-9bd9-c60bfbee3443" providerId="ADAL" clId="{81D62AC0-11FA-694E-A26E-411FDB626BA7}" dt="2024-04-19T23:11:00.141" v="656" actId="1076"/>
          <ac:picMkLst>
            <pc:docMk/>
            <pc:sldMk cId="2326767314" sldId="322"/>
            <ac:picMk id="7" creationId="{99258225-86C2-717B-1ADF-E634DA4A448E}"/>
          </ac:picMkLst>
        </pc:picChg>
      </pc:sldChg>
      <pc:sldChg chg="addSp delSp modSp new mod">
        <pc:chgData name="Robledo Delgado, Vanessa" userId="ddc8f397-8728-4c38-9bd9-c60bfbee3443" providerId="ADAL" clId="{81D62AC0-11FA-694E-A26E-411FDB626BA7}" dt="2024-04-19T23:11:52.027" v="671" actId="14100"/>
        <pc:sldMkLst>
          <pc:docMk/>
          <pc:sldMk cId="3688372110" sldId="323"/>
        </pc:sldMkLst>
        <pc:spChg chg="del">
          <ac:chgData name="Robledo Delgado, Vanessa" userId="ddc8f397-8728-4c38-9bd9-c60bfbee3443" providerId="ADAL" clId="{81D62AC0-11FA-694E-A26E-411FDB626BA7}" dt="2024-04-19T23:11:09.244" v="658" actId="478"/>
          <ac:spMkLst>
            <pc:docMk/>
            <pc:sldMk cId="3688372110" sldId="323"/>
            <ac:spMk id="2" creationId="{3714AEAE-07BB-26C2-2289-C7C2FACA8EAD}"/>
          </ac:spMkLst>
        </pc:spChg>
        <pc:spChg chg="del">
          <ac:chgData name="Robledo Delgado, Vanessa" userId="ddc8f397-8728-4c38-9bd9-c60bfbee3443" providerId="ADAL" clId="{81D62AC0-11FA-694E-A26E-411FDB626BA7}" dt="2024-04-19T22:50:50.985" v="471"/>
          <ac:spMkLst>
            <pc:docMk/>
            <pc:sldMk cId="3688372110" sldId="323"/>
            <ac:spMk id="3" creationId="{6D389FB8-0428-0DF8-3A31-11570853EE0E}"/>
          </ac:spMkLst>
        </pc:spChg>
        <pc:picChg chg="add mod">
          <ac:chgData name="Robledo Delgado, Vanessa" userId="ddc8f397-8728-4c38-9bd9-c60bfbee3443" providerId="ADAL" clId="{81D62AC0-11FA-694E-A26E-411FDB626BA7}" dt="2024-04-19T23:11:47.786" v="669" actId="166"/>
          <ac:picMkLst>
            <pc:docMk/>
            <pc:sldMk cId="3688372110" sldId="323"/>
            <ac:picMk id="5" creationId="{81548187-8B75-BA22-80A8-0AE7073321E8}"/>
          </ac:picMkLst>
        </pc:picChg>
        <pc:picChg chg="add mod">
          <ac:chgData name="Robledo Delgado, Vanessa" userId="ddc8f397-8728-4c38-9bd9-c60bfbee3443" providerId="ADAL" clId="{81D62AC0-11FA-694E-A26E-411FDB626BA7}" dt="2024-04-19T23:11:52.027" v="671" actId="14100"/>
          <ac:picMkLst>
            <pc:docMk/>
            <pc:sldMk cId="3688372110" sldId="323"/>
            <ac:picMk id="7" creationId="{9C5398A3-5A32-D143-FBD4-815B80D15D1E}"/>
          </ac:picMkLst>
        </pc:picChg>
      </pc:sldChg>
      <pc:sldChg chg="addSp delSp modSp new mod ord modNotesTx">
        <pc:chgData name="Robledo Delgado, Vanessa" userId="ddc8f397-8728-4c38-9bd9-c60bfbee3443" providerId="ADAL" clId="{81D62AC0-11FA-694E-A26E-411FDB626BA7}" dt="2024-04-23T13:38:14.652" v="1330" actId="20577"/>
        <pc:sldMkLst>
          <pc:docMk/>
          <pc:sldMk cId="3802156316" sldId="324"/>
        </pc:sldMkLst>
        <pc:spChg chg="del">
          <ac:chgData name="Robledo Delgado, Vanessa" userId="ddc8f397-8728-4c38-9bd9-c60bfbee3443" providerId="ADAL" clId="{81D62AC0-11FA-694E-A26E-411FDB626BA7}" dt="2024-04-19T23:11:55.269" v="672" actId="478"/>
          <ac:spMkLst>
            <pc:docMk/>
            <pc:sldMk cId="3802156316" sldId="324"/>
            <ac:spMk id="2" creationId="{84BCAD0D-1B0B-2893-D59E-D62E90B316D3}"/>
          </ac:spMkLst>
        </pc:spChg>
        <pc:spChg chg="del">
          <ac:chgData name="Robledo Delgado, Vanessa" userId="ddc8f397-8728-4c38-9bd9-c60bfbee3443" providerId="ADAL" clId="{81D62AC0-11FA-694E-A26E-411FDB626BA7}" dt="2024-04-19T22:50:56.032" v="475"/>
          <ac:spMkLst>
            <pc:docMk/>
            <pc:sldMk cId="3802156316" sldId="324"/>
            <ac:spMk id="3" creationId="{249442FC-1913-2ED8-A33C-36156B1AF7AA}"/>
          </ac:spMkLst>
        </pc:spChg>
        <pc:picChg chg="add mod">
          <ac:chgData name="Robledo Delgado, Vanessa" userId="ddc8f397-8728-4c38-9bd9-c60bfbee3443" providerId="ADAL" clId="{81D62AC0-11FA-694E-A26E-411FDB626BA7}" dt="2024-04-19T23:12:39.144" v="684" actId="166"/>
          <ac:picMkLst>
            <pc:docMk/>
            <pc:sldMk cId="3802156316" sldId="324"/>
            <ac:picMk id="5" creationId="{F8B290BF-5E00-D266-D514-4DA265D61F2E}"/>
          </ac:picMkLst>
        </pc:picChg>
        <pc:picChg chg="add mod">
          <ac:chgData name="Robledo Delgado, Vanessa" userId="ddc8f397-8728-4c38-9bd9-c60bfbee3443" providerId="ADAL" clId="{81D62AC0-11FA-694E-A26E-411FDB626BA7}" dt="2024-04-19T23:12:33.506" v="682" actId="14100"/>
          <ac:picMkLst>
            <pc:docMk/>
            <pc:sldMk cId="3802156316" sldId="324"/>
            <ac:picMk id="7" creationId="{586D44F3-F3F0-DA6F-63CB-13776092AC18}"/>
          </ac:picMkLst>
        </pc:picChg>
      </pc:sldChg>
      <pc:sldChg chg="addSp delSp modSp new mod">
        <pc:chgData name="Robledo Delgado, Vanessa" userId="ddc8f397-8728-4c38-9bd9-c60bfbee3443" providerId="ADAL" clId="{81D62AC0-11FA-694E-A26E-411FDB626BA7}" dt="2024-04-19T23:13:36.792" v="696" actId="1076"/>
        <pc:sldMkLst>
          <pc:docMk/>
          <pc:sldMk cId="2429588628" sldId="325"/>
        </pc:sldMkLst>
        <pc:spChg chg="del">
          <ac:chgData name="Robledo Delgado, Vanessa" userId="ddc8f397-8728-4c38-9bd9-c60bfbee3443" providerId="ADAL" clId="{81D62AC0-11FA-694E-A26E-411FDB626BA7}" dt="2024-04-19T23:12:42.963" v="685" actId="478"/>
          <ac:spMkLst>
            <pc:docMk/>
            <pc:sldMk cId="2429588628" sldId="325"/>
            <ac:spMk id="2" creationId="{0F959EB4-2E76-4C42-E1B4-155C3698FCF9}"/>
          </ac:spMkLst>
        </pc:spChg>
        <pc:spChg chg="del">
          <ac:chgData name="Robledo Delgado, Vanessa" userId="ddc8f397-8728-4c38-9bd9-c60bfbee3443" providerId="ADAL" clId="{81D62AC0-11FA-694E-A26E-411FDB626BA7}" dt="2024-04-19T22:51:04.033" v="479"/>
          <ac:spMkLst>
            <pc:docMk/>
            <pc:sldMk cId="2429588628" sldId="325"/>
            <ac:spMk id="3" creationId="{73B5A260-B00F-5251-20FC-68A7B8F0C652}"/>
          </ac:spMkLst>
        </pc:spChg>
        <pc:picChg chg="add mod">
          <ac:chgData name="Robledo Delgado, Vanessa" userId="ddc8f397-8728-4c38-9bd9-c60bfbee3443" providerId="ADAL" clId="{81D62AC0-11FA-694E-A26E-411FDB626BA7}" dt="2024-04-19T23:13:36.792" v="696" actId="1076"/>
          <ac:picMkLst>
            <pc:docMk/>
            <pc:sldMk cId="2429588628" sldId="325"/>
            <ac:picMk id="5" creationId="{B3024A02-FB2B-BD38-C9B8-C59E82985125}"/>
          </ac:picMkLst>
        </pc:picChg>
        <pc:picChg chg="add mod">
          <ac:chgData name="Robledo Delgado, Vanessa" userId="ddc8f397-8728-4c38-9bd9-c60bfbee3443" providerId="ADAL" clId="{81D62AC0-11FA-694E-A26E-411FDB626BA7}" dt="2024-04-19T23:13:35.427" v="695" actId="1076"/>
          <ac:picMkLst>
            <pc:docMk/>
            <pc:sldMk cId="2429588628" sldId="325"/>
            <ac:picMk id="7" creationId="{066C1E1F-3FBF-9082-B2B7-630112F85FA9}"/>
          </ac:picMkLst>
        </pc:picChg>
      </pc:sldChg>
      <pc:sldChg chg="addSp delSp modSp new mod">
        <pc:chgData name="Robledo Delgado, Vanessa" userId="ddc8f397-8728-4c38-9bd9-c60bfbee3443" providerId="ADAL" clId="{81D62AC0-11FA-694E-A26E-411FDB626BA7}" dt="2024-04-19T23:14:44.880" v="718" actId="14100"/>
        <pc:sldMkLst>
          <pc:docMk/>
          <pc:sldMk cId="4208375283" sldId="326"/>
        </pc:sldMkLst>
        <pc:spChg chg="del">
          <ac:chgData name="Robledo Delgado, Vanessa" userId="ddc8f397-8728-4c38-9bd9-c60bfbee3443" providerId="ADAL" clId="{81D62AC0-11FA-694E-A26E-411FDB626BA7}" dt="2024-04-19T22:51:14.768" v="486" actId="478"/>
          <ac:spMkLst>
            <pc:docMk/>
            <pc:sldMk cId="4208375283" sldId="326"/>
            <ac:spMk id="2" creationId="{9D5FE6B8-74F0-10D4-CAB9-E17CB1084296}"/>
          </ac:spMkLst>
        </pc:spChg>
        <pc:spChg chg="del">
          <ac:chgData name="Robledo Delgado, Vanessa" userId="ddc8f397-8728-4c38-9bd9-c60bfbee3443" providerId="ADAL" clId="{81D62AC0-11FA-694E-A26E-411FDB626BA7}" dt="2024-04-19T22:51:10.317" v="483"/>
          <ac:spMkLst>
            <pc:docMk/>
            <pc:sldMk cId="4208375283" sldId="326"/>
            <ac:spMk id="3" creationId="{AE2C409F-9A8F-F49E-23BB-CF5359BB3F4E}"/>
          </ac:spMkLst>
        </pc:spChg>
        <pc:picChg chg="add mod">
          <ac:chgData name="Robledo Delgado, Vanessa" userId="ddc8f397-8728-4c38-9bd9-c60bfbee3443" providerId="ADAL" clId="{81D62AC0-11FA-694E-A26E-411FDB626BA7}" dt="2024-04-19T23:14:44.880" v="718" actId="14100"/>
          <ac:picMkLst>
            <pc:docMk/>
            <pc:sldMk cId="4208375283" sldId="326"/>
            <ac:picMk id="5" creationId="{360FBA3A-3F81-2FE7-9DAC-E3B97298B054}"/>
          </ac:picMkLst>
        </pc:picChg>
        <pc:picChg chg="add mod modCrop">
          <ac:chgData name="Robledo Delgado, Vanessa" userId="ddc8f397-8728-4c38-9bd9-c60bfbee3443" providerId="ADAL" clId="{81D62AC0-11FA-694E-A26E-411FDB626BA7}" dt="2024-04-19T23:14:41.009" v="717" actId="1076"/>
          <ac:picMkLst>
            <pc:docMk/>
            <pc:sldMk cId="4208375283" sldId="326"/>
            <ac:picMk id="7" creationId="{A25A6931-F26F-C687-BA3F-C86E3BBBE651}"/>
          </ac:picMkLst>
        </pc:picChg>
      </pc:sldChg>
      <pc:sldChg chg="addSp delSp modSp new mod">
        <pc:chgData name="Robledo Delgado, Vanessa" userId="ddc8f397-8728-4c38-9bd9-c60bfbee3443" providerId="ADAL" clId="{81D62AC0-11FA-694E-A26E-411FDB626BA7}" dt="2024-04-22T14:08:48.033" v="728" actId="1076"/>
        <pc:sldMkLst>
          <pc:docMk/>
          <pc:sldMk cId="1589490979" sldId="327"/>
        </pc:sldMkLst>
        <pc:spChg chg="del">
          <ac:chgData name="Robledo Delgado, Vanessa" userId="ddc8f397-8728-4c38-9bd9-c60bfbee3443" providerId="ADAL" clId="{81D62AC0-11FA-694E-A26E-411FDB626BA7}" dt="2024-04-22T14:08:07.599" v="720" actId="478"/>
          <ac:spMkLst>
            <pc:docMk/>
            <pc:sldMk cId="1589490979" sldId="327"/>
            <ac:spMk id="2" creationId="{741D4D0F-75D9-CE9D-36AE-732014E95D04}"/>
          </ac:spMkLst>
        </pc:spChg>
        <pc:spChg chg="del">
          <ac:chgData name="Robledo Delgado, Vanessa" userId="ddc8f397-8728-4c38-9bd9-c60bfbee3443" providerId="ADAL" clId="{81D62AC0-11FA-694E-A26E-411FDB626BA7}" dt="2024-04-22T14:08:09.005" v="721" actId="478"/>
          <ac:spMkLst>
            <pc:docMk/>
            <pc:sldMk cId="1589490979" sldId="327"/>
            <ac:spMk id="3" creationId="{BFD49CF9-1F7C-AABA-2004-2C25D5FAA7E7}"/>
          </ac:spMkLst>
        </pc:spChg>
        <pc:picChg chg="add mod">
          <ac:chgData name="Robledo Delgado, Vanessa" userId="ddc8f397-8728-4c38-9bd9-c60bfbee3443" providerId="ADAL" clId="{81D62AC0-11FA-694E-A26E-411FDB626BA7}" dt="2024-04-22T14:08:48.033" v="728" actId="1076"/>
          <ac:picMkLst>
            <pc:docMk/>
            <pc:sldMk cId="1589490979" sldId="327"/>
            <ac:picMk id="4" creationId="{25E2D9B6-DE3B-9B1F-3397-9747AA79CF18}"/>
          </ac:picMkLst>
        </pc:picChg>
      </pc:sldChg>
    </pc:docChg>
  </pc:docChgLst>
  <pc:docChgLst>
    <pc:chgData name="Vergara Arrieta, Humberto" userId="S::hvergaraarrieta@uiowa.edu::756133c2-2b53-4578-a1df-3eac8a698cb8" providerId="AD" clId="Web-{78E7913B-DA81-4AD5-A203-1C662F0459ED}"/>
    <pc:docChg chg="addSld modSld">
      <pc:chgData name="Vergara Arrieta, Humberto" userId="S::hvergaraarrieta@uiowa.edu::756133c2-2b53-4578-a1df-3eac8a698cb8" providerId="AD" clId="Web-{78E7913B-DA81-4AD5-A203-1C662F0459ED}" dt="2024-04-02T13:34:06.098" v="190"/>
      <pc:docMkLst>
        <pc:docMk/>
      </pc:docMkLst>
      <pc:sldChg chg="addSp delSp modSp new">
        <pc:chgData name="Vergara Arrieta, Humberto" userId="S::hvergaraarrieta@uiowa.edu::756133c2-2b53-4578-a1df-3eac8a698cb8" providerId="AD" clId="Web-{78E7913B-DA81-4AD5-A203-1C662F0459ED}" dt="2024-04-02T13:30:07.115" v="174" actId="20577"/>
        <pc:sldMkLst>
          <pc:docMk/>
          <pc:sldMk cId="263696885" sldId="306"/>
        </pc:sldMkLst>
        <pc:spChg chg="mod">
          <ac:chgData name="Vergara Arrieta, Humberto" userId="S::hvergaraarrieta@uiowa.edu::756133c2-2b53-4578-a1df-3eac8a698cb8" providerId="AD" clId="Web-{78E7913B-DA81-4AD5-A203-1C662F0459ED}" dt="2024-04-02T13:15:10.511" v="14" actId="20577"/>
          <ac:spMkLst>
            <pc:docMk/>
            <pc:sldMk cId="263696885" sldId="306"/>
            <ac:spMk id="2" creationId="{B782BBA6-C339-1C57-B56A-208F28D2A194}"/>
          </ac:spMkLst>
        </pc:spChg>
        <pc:spChg chg="add del mod">
          <ac:chgData name="Vergara Arrieta, Humberto" userId="S::hvergaraarrieta@uiowa.edu::756133c2-2b53-4578-a1df-3eac8a698cb8" providerId="AD" clId="Web-{78E7913B-DA81-4AD5-A203-1C662F0459ED}" dt="2024-04-02T13:30:07.115" v="174" actId="20577"/>
          <ac:spMkLst>
            <pc:docMk/>
            <pc:sldMk cId="263696885" sldId="306"/>
            <ac:spMk id="3" creationId="{3B8032F9-0703-865D-FEA9-FD263B0B467E}"/>
          </ac:spMkLst>
        </pc:spChg>
        <pc:picChg chg="add del mod ord">
          <ac:chgData name="Vergara Arrieta, Humberto" userId="S::hvergaraarrieta@uiowa.edu::756133c2-2b53-4578-a1df-3eac8a698cb8" providerId="AD" clId="Web-{78E7913B-DA81-4AD5-A203-1C662F0459ED}" dt="2024-04-02T13:15:31.136" v="18"/>
          <ac:picMkLst>
            <pc:docMk/>
            <pc:sldMk cId="263696885" sldId="306"/>
            <ac:picMk id="4" creationId="{F24750F0-3D1D-1F6A-B0A8-AAA316FFBC4C}"/>
          </ac:picMkLst>
        </pc:picChg>
        <pc:picChg chg="add mod">
          <ac:chgData name="Vergara Arrieta, Humberto" userId="S::hvergaraarrieta@uiowa.edu::756133c2-2b53-4578-a1df-3eac8a698cb8" providerId="AD" clId="Web-{78E7913B-DA81-4AD5-A203-1C662F0459ED}" dt="2024-04-02T13:15:41.167" v="24" actId="1076"/>
          <ac:picMkLst>
            <pc:docMk/>
            <pc:sldMk cId="263696885" sldId="306"/>
            <ac:picMk id="5" creationId="{A6BB0053-6E31-6E43-CD54-1F4DB3F2F4EA}"/>
          </ac:picMkLst>
        </pc:picChg>
      </pc:sldChg>
      <pc:sldChg chg="addSp delSp modSp add replId">
        <pc:chgData name="Vergara Arrieta, Humberto" userId="S::hvergaraarrieta@uiowa.edu::756133c2-2b53-4578-a1df-3eac8a698cb8" providerId="AD" clId="Web-{78E7913B-DA81-4AD5-A203-1C662F0459ED}" dt="2024-04-02T13:34:06.098" v="190"/>
        <pc:sldMkLst>
          <pc:docMk/>
          <pc:sldMk cId="891648796" sldId="307"/>
        </pc:sldMkLst>
        <pc:spChg chg="del">
          <ac:chgData name="Vergara Arrieta, Humberto" userId="S::hvergaraarrieta@uiowa.edu::756133c2-2b53-4578-a1df-3eac8a698cb8" providerId="AD" clId="Web-{78E7913B-DA81-4AD5-A203-1C662F0459ED}" dt="2024-04-02T13:26:39.382" v="119"/>
          <ac:spMkLst>
            <pc:docMk/>
            <pc:sldMk cId="891648796" sldId="307"/>
            <ac:spMk id="3" creationId="{3B8032F9-0703-865D-FEA9-FD263B0B467E}"/>
          </ac:spMkLst>
        </pc:spChg>
        <pc:spChg chg="add del mod">
          <ac:chgData name="Vergara Arrieta, Humberto" userId="S::hvergaraarrieta@uiowa.edu::756133c2-2b53-4578-a1df-3eac8a698cb8" providerId="AD" clId="Web-{78E7913B-DA81-4AD5-A203-1C662F0459ED}" dt="2024-04-02T13:26:42.507" v="120"/>
          <ac:spMkLst>
            <pc:docMk/>
            <pc:sldMk cId="891648796" sldId="307"/>
            <ac:spMk id="6" creationId="{8568AED9-5768-4EAF-9A94-1A46DD303F82}"/>
          </ac:spMkLst>
        </pc:spChg>
        <pc:picChg chg="del">
          <ac:chgData name="Vergara Arrieta, Humberto" userId="S::hvergaraarrieta@uiowa.edu::756133c2-2b53-4578-a1df-3eac8a698cb8" providerId="AD" clId="Web-{78E7913B-DA81-4AD5-A203-1C662F0459ED}" dt="2024-04-02T13:26:43.163" v="121"/>
          <ac:picMkLst>
            <pc:docMk/>
            <pc:sldMk cId="891648796" sldId="307"/>
            <ac:picMk id="5" creationId="{A6BB0053-6E31-6E43-CD54-1F4DB3F2F4EA}"/>
          </ac:picMkLst>
        </pc:picChg>
        <pc:picChg chg="add del mod">
          <ac:chgData name="Vergara Arrieta, Humberto" userId="S::hvergaraarrieta@uiowa.edu::756133c2-2b53-4578-a1df-3eac8a698cb8" providerId="AD" clId="Web-{78E7913B-DA81-4AD5-A203-1C662F0459ED}" dt="2024-04-02T13:27:02.023" v="123"/>
          <ac:picMkLst>
            <pc:docMk/>
            <pc:sldMk cId="891648796" sldId="307"/>
            <ac:picMk id="7" creationId="{64CC629A-7E78-A34B-C18F-1BB38BE4EE66}"/>
          </ac:picMkLst>
        </pc:picChg>
        <pc:picChg chg="add mod modCrop">
          <ac:chgData name="Vergara Arrieta, Humberto" userId="S::hvergaraarrieta@uiowa.edu::756133c2-2b53-4578-a1df-3eac8a698cb8" providerId="AD" clId="Web-{78E7913B-DA81-4AD5-A203-1C662F0459ED}" dt="2024-04-02T13:33:36.317" v="186" actId="1076"/>
          <ac:picMkLst>
            <pc:docMk/>
            <pc:sldMk cId="891648796" sldId="307"/>
            <ac:picMk id="8" creationId="{95B069C6-A27D-7FCE-A82B-1EDD6F151AA5}"/>
          </ac:picMkLst>
        </pc:picChg>
        <pc:picChg chg="add mod modCrop">
          <ac:chgData name="Vergara Arrieta, Humberto" userId="S::hvergaraarrieta@uiowa.edu::756133c2-2b53-4578-a1df-3eac8a698cb8" providerId="AD" clId="Web-{78E7913B-DA81-4AD5-A203-1C662F0459ED}" dt="2024-04-02T13:33:36.348" v="187" actId="1076"/>
          <ac:picMkLst>
            <pc:docMk/>
            <pc:sldMk cId="891648796" sldId="307"/>
            <ac:picMk id="9" creationId="{D2434907-FBE3-D20B-38C6-59C3C784EF95}"/>
          </ac:picMkLst>
        </pc:picChg>
        <pc:picChg chg="add mod ord modCrop">
          <ac:chgData name="Vergara Arrieta, Humberto" userId="S::hvergaraarrieta@uiowa.edu::756133c2-2b53-4578-a1df-3eac8a698cb8" providerId="AD" clId="Web-{78E7913B-DA81-4AD5-A203-1C662F0459ED}" dt="2024-04-02T13:34:06.098" v="190"/>
          <ac:picMkLst>
            <pc:docMk/>
            <pc:sldMk cId="891648796" sldId="307"/>
            <ac:picMk id="10" creationId="{54BC4576-DCD2-FFDF-E6AB-D94A2489BE71}"/>
          </ac:picMkLst>
        </pc:picChg>
      </pc:sldChg>
    </pc:docChg>
  </pc:docChgLst>
  <pc:docChgLst>
    <pc:chgData name="Vergara Arrieta, Humberto" userId="S::hvergaraarrieta@uiowa.edu::756133c2-2b53-4578-a1df-3eac8a698cb8" providerId="AD" clId="Web-{9CEEEA3C-4C8C-4DA6-954B-9F71FBB098F2}"/>
    <pc:docChg chg="modSld">
      <pc:chgData name="Vergara Arrieta, Humberto" userId="S::hvergaraarrieta@uiowa.edu::756133c2-2b53-4578-a1df-3eac8a698cb8" providerId="AD" clId="Web-{9CEEEA3C-4C8C-4DA6-954B-9F71FBB098F2}" dt="2024-04-01T14:36:00.060" v="1" actId="20577"/>
      <pc:docMkLst>
        <pc:docMk/>
      </pc:docMkLst>
      <pc:sldChg chg="modSp">
        <pc:chgData name="Vergara Arrieta, Humberto" userId="S::hvergaraarrieta@uiowa.edu::756133c2-2b53-4578-a1df-3eac8a698cb8" providerId="AD" clId="Web-{9CEEEA3C-4C8C-4DA6-954B-9F71FBB098F2}" dt="2024-04-01T14:36:00.060" v="1" actId="20577"/>
        <pc:sldMkLst>
          <pc:docMk/>
          <pc:sldMk cId="2434810306" sldId="298"/>
        </pc:sldMkLst>
        <pc:spChg chg="mod">
          <ac:chgData name="Vergara Arrieta, Humberto" userId="S::hvergaraarrieta@uiowa.edu::756133c2-2b53-4578-a1df-3eac8a698cb8" providerId="AD" clId="Web-{9CEEEA3C-4C8C-4DA6-954B-9F71FBB098F2}" dt="2024-04-01T14:36:00.060" v="1" actId="20577"/>
          <ac:spMkLst>
            <pc:docMk/>
            <pc:sldMk cId="2434810306" sldId="298"/>
            <ac:spMk id="5" creationId="{3AB9DA04-09C8-1B02-576B-82C569C85548}"/>
          </ac:spMkLst>
        </pc:spChg>
      </pc:sldChg>
    </pc:docChg>
  </pc:docChgLst>
  <pc:docChgLst>
    <pc:chgData name="Robledo Delgado, Vanessa" userId="S::vrobledodelgado@uiowa.edu::ddc8f397-8728-4c38-9bd9-c60bfbee3443" providerId="AD" clId="Web-{BA93C118-D2C4-4FF7-85EA-595D0EF3A756}"/>
    <pc:docChg chg="modSld">
      <pc:chgData name="Robledo Delgado, Vanessa" userId="S::vrobledodelgado@uiowa.edu::ddc8f397-8728-4c38-9bd9-c60bfbee3443" providerId="AD" clId="Web-{BA93C118-D2C4-4FF7-85EA-595D0EF3A756}" dt="2024-02-21T01:25:00.932" v="2" actId="20577"/>
      <pc:docMkLst>
        <pc:docMk/>
      </pc:docMkLst>
      <pc:sldChg chg="modSp">
        <pc:chgData name="Robledo Delgado, Vanessa" userId="S::vrobledodelgado@uiowa.edu::ddc8f397-8728-4c38-9bd9-c60bfbee3443" providerId="AD" clId="Web-{BA93C118-D2C4-4FF7-85EA-595D0EF3A756}" dt="2024-02-21T01:25:00.932" v="2" actId="20577"/>
        <pc:sldMkLst>
          <pc:docMk/>
          <pc:sldMk cId="3119911508" sldId="292"/>
        </pc:sldMkLst>
        <pc:spChg chg="mod">
          <ac:chgData name="Robledo Delgado, Vanessa" userId="S::vrobledodelgado@uiowa.edu::ddc8f397-8728-4c38-9bd9-c60bfbee3443" providerId="AD" clId="Web-{BA93C118-D2C4-4FF7-85EA-595D0EF3A756}" dt="2024-02-21T01:25:00.932" v="2"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8D460C66-80E8-40DE-A451-16148AB65AB7}"/>
    <pc:docChg chg="modSld">
      <pc:chgData name="Robledo Delgado, Vanessa" userId="S::vrobledodelgado@uiowa.edu::ddc8f397-8728-4c38-9bd9-c60bfbee3443" providerId="AD" clId="Web-{8D460C66-80E8-40DE-A451-16148AB65AB7}" dt="2024-03-17T17:04:53.325" v="4" actId="20577"/>
      <pc:docMkLst>
        <pc:docMk/>
      </pc:docMkLst>
      <pc:sldChg chg="modSp">
        <pc:chgData name="Robledo Delgado, Vanessa" userId="S::vrobledodelgado@uiowa.edu::ddc8f397-8728-4c38-9bd9-c60bfbee3443" providerId="AD" clId="Web-{8D460C66-80E8-40DE-A451-16148AB65AB7}" dt="2024-03-17T17:04:53.325" v="4" actId="20577"/>
        <pc:sldMkLst>
          <pc:docMk/>
          <pc:sldMk cId="954862000" sldId="297"/>
        </pc:sldMkLst>
        <pc:spChg chg="mod">
          <ac:chgData name="Robledo Delgado, Vanessa" userId="S::vrobledodelgado@uiowa.edu::ddc8f397-8728-4c38-9bd9-c60bfbee3443" providerId="AD" clId="Web-{8D460C66-80E8-40DE-A451-16148AB65AB7}" dt="2024-03-17T17:04:53.325" v="4" actId="20577"/>
          <ac:spMkLst>
            <pc:docMk/>
            <pc:sldMk cId="954862000" sldId="297"/>
            <ac:spMk id="3" creationId="{34B75DEF-6056-AA88-9E33-4FA6EABC846E}"/>
          </ac:spMkLst>
        </pc:spChg>
      </pc:sldChg>
    </pc:docChg>
  </pc:docChgLst>
  <pc:docChgLst>
    <pc:chgData name="Robledo Delgado, Vanessa" userId="S::vrobledodelgado@uiowa.edu::ddc8f397-8728-4c38-9bd9-c60bfbee3443" providerId="AD" clId="Web-{24CDF054-6301-442A-9095-A850E8B0B76A}"/>
    <pc:docChg chg="modSld">
      <pc:chgData name="Robledo Delgado, Vanessa" userId="S::vrobledodelgado@uiowa.edu::ddc8f397-8728-4c38-9bd9-c60bfbee3443" providerId="AD" clId="Web-{24CDF054-6301-442A-9095-A850E8B0B76A}" dt="2024-02-27T15:50:11.278" v="11" actId="20577"/>
      <pc:docMkLst>
        <pc:docMk/>
      </pc:docMkLst>
      <pc:sldChg chg="modSp">
        <pc:chgData name="Robledo Delgado, Vanessa" userId="S::vrobledodelgado@uiowa.edu::ddc8f397-8728-4c38-9bd9-c60bfbee3443" providerId="AD" clId="Web-{24CDF054-6301-442A-9095-A850E8B0B76A}" dt="2024-02-27T15:50:11.278" v="11" actId="20577"/>
        <pc:sldMkLst>
          <pc:docMk/>
          <pc:sldMk cId="621977057" sldId="291"/>
        </pc:sldMkLst>
        <pc:spChg chg="mod">
          <ac:chgData name="Robledo Delgado, Vanessa" userId="S::vrobledodelgado@uiowa.edu::ddc8f397-8728-4c38-9bd9-c60bfbee3443" providerId="AD" clId="Web-{24CDF054-6301-442A-9095-A850E8B0B76A}" dt="2024-02-27T15:50:11.278" v="11" actId="20577"/>
          <ac:spMkLst>
            <pc:docMk/>
            <pc:sldMk cId="621977057" sldId="291"/>
            <ac:spMk id="3" creationId="{590062DC-CC52-5168-7DEF-C8DB2A62DB69}"/>
          </ac:spMkLst>
        </pc:spChg>
      </pc:sldChg>
    </pc:docChg>
  </pc:docChgLst>
  <pc:docChgLst>
    <pc:chgData name="Robledo Delgado, Vanessa" userId="S::vrobledodelgado@uiowa.edu::ddc8f397-8728-4c38-9bd9-c60bfbee3443" providerId="AD" clId="Web-{E530ECEF-94B4-4866-99D0-B862620176C6}"/>
    <pc:docChg chg="addSld modSld sldOrd">
      <pc:chgData name="Robledo Delgado, Vanessa" userId="S::vrobledodelgado@uiowa.edu::ddc8f397-8728-4c38-9bd9-c60bfbee3443" providerId="AD" clId="Web-{E530ECEF-94B4-4866-99D0-B862620176C6}" dt="2024-03-11T13:37:27.291" v="73" actId="1076"/>
      <pc:docMkLst>
        <pc:docMk/>
      </pc:docMkLst>
      <pc:sldChg chg="ord">
        <pc:chgData name="Robledo Delgado, Vanessa" userId="S::vrobledodelgado@uiowa.edu::ddc8f397-8728-4c38-9bd9-c60bfbee3443" providerId="AD" clId="Web-{E530ECEF-94B4-4866-99D0-B862620176C6}" dt="2024-03-11T13:14:06.335" v="20"/>
        <pc:sldMkLst>
          <pc:docMk/>
          <pc:sldMk cId="2951194185" sldId="293"/>
        </pc:sldMkLst>
      </pc:sldChg>
      <pc:sldChg chg="ord">
        <pc:chgData name="Robledo Delgado, Vanessa" userId="S::vrobledodelgado@uiowa.edu::ddc8f397-8728-4c38-9bd9-c60bfbee3443" providerId="AD" clId="Web-{E530ECEF-94B4-4866-99D0-B862620176C6}" dt="2024-03-11T13:14:00.788" v="19"/>
        <pc:sldMkLst>
          <pc:docMk/>
          <pc:sldMk cId="3506942172" sldId="294"/>
        </pc:sldMkLst>
      </pc:sldChg>
      <pc:sldChg chg="delSp modSp add replId">
        <pc:chgData name="Robledo Delgado, Vanessa" userId="S::vrobledodelgado@uiowa.edu::ddc8f397-8728-4c38-9bd9-c60bfbee3443" providerId="AD" clId="Web-{E530ECEF-94B4-4866-99D0-B862620176C6}" dt="2024-03-11T13:13:54.288" v="18" actId="20577"/>
        <pc:sldMkLst>
          <pc:docMk/>
          <pc:sldMk cId="373001339" sldId="295"/>
        </pc:sldMkLst>
        <pc:spChg chg="mod">
          <ac:chgData name="Robledo Delgado, Vanessa" userId="S::vrobledodelgado@uiowa.edu::ddc8f397-8728-4c38-9bd9-c60bfbee3443" providerId="AD" clId="Web-{E530ECEF-94B4-4866-99D0-B862620176C6}" dt="2024-03-11T13:13:09.865" v="9" actId="20577"/>
          <ac:spMkLst>
            <pc:docMk/>
            <pc:sldMk cId="373001339" sldId="295"/>
            <ac:spMk id="2" creationId="{A98AD148-B283-804F-55DC-471330524F85}"/>
          </ac:spMkLst>
        </pc:spChg>
        <pc:spChg chg="mod">
          <ac:chgData name="Robledo Delgado, Vanessa" userId="S::vrobledodelgado@uiowa.edu::ddc8f397-8728-4c38-9bd9-c60bfbee3443" providerId="AD" clId="Web-{E530ECEF-94B4-4866-99D0-B862620176C6}" dt="2024-03-11T13:13:54.288" v="18" actId="20577"/>
          <ac:spMkLst>
            <pc:docMk/>
            <pc:sldMk cId="373001339" sldId="295"/>
            <ac:spMk id="3" creationId="{34B75DEF-6056-AA88-9E33-4FA6EABC846E}"/>
          </ac:spMkLst>
        </pc:spChg>
        <pc:spChg chg="del">
          <ac:chgData name="Robledo Delgado, Vanessa" userId="S::vrobledodelgado@uiowa.edu::ddc8f397-8728-4c38-9bd9-c60bfbee3443" providerId="AD" clId="Web-{E530ECEF-94B4-4866-99D0-B862620176C6}" dt="2024-03-11T13:13:20.381" v="15"/>
          <ac:spMkLst>
            <pc:docMk/>
            <pc:sldMk cId="373001339" sldId="295"/>
            <ac:spMk id="5" creationId="{8B686BAA-52F6-6005-A3AF-6520BBF56C59}"/>
          </ac:spMkLst>
        </pc:spChg>
        <pc:picChg chg="del">
          <ac:chgData name="Robledo Delgado, Vanessa" userId="S::vrobledodelgado@uiowa.edu::ddc8f397-8728-4c38-9bd9-c60bfbee3443" providerId="AD" clId="Web-{E530ECEF-94B4-4866-99D0-B862620176C6}" dt="2024-03-11T13:13:21.397" v="16"/>
          <ac:picMkLst>
            <pc:docMk/>
            <pc:sldMk cId="373001339" sldId="295"/>
            <ac:picMk id="4" creationId="{964E2129-952D-D59F-93B6-37B6D92EE1D2}"/>
          </ac:picMkLst>
        </pc:picChg>
      </pc:sldChg>
      <pc:sldChg chg="addSp modSp new modNotes">
        <pc:chgData name="Robledo Delgado, Vanessa" userId="S::vrobledodelgado@uiowa.edu::ddc8f397-8728-4c38-9bd9-c60bfbee3443" providerId="AD" clId="Web-{E530ECEF-94B4-4866-99D0-B862620176C6}" dt="2024-03-11T13:37:27.291" v="73" actId="1076"/>
        <pc:sldMkLst>
          <pc:docMk/>
          <pc:sldMk cId="636146748" sldId="296"/>
        </pc:sldMkLst>
        <pc:spChg chg="mod">
          <ac:chgData name="Robledo Delgado, Vanessa" userId="S::vrobledodelgado@uiowa.edu::ddc8f397-8728-4c38-9bd9-c60bfbee3443" providerId="AD" clId="Web-{E530ECEF-94B4-4866-99D0-B862620176C6}" dt="2024-03-11T13:28:15.809" v="30"/>
          <ac:spMkLst>
            <pc:docMk/>
            <pc:sldMk cId="636146748" sldId="296"/>
            <ac:spMk id="2" creationId="{D3885D8A-495F-0BBE-4130-8DB148F332C3}"/>
          </ac:spMkLst>
        </pc:spChg>
        <pc:spChg chg="mod">
          <ac:chgData name="Robledo Delgado, Vanessa" userId="S::vrobledodelgado@uiowa.edu::ddc8f397-8728-4c38-9bd9-c60bfbee3443" providerId="AD" clId="Web-{E530ECEF-94B4-4866-99D0-B862620176C6}" dt="2024-03-11T13:34:48.631" v="48" actId="20577"/>
          <ac:spMkLst>
            <pc:docMk/>
            <pc:sldMk cId="636146748" sldId="296"/>
            <ac:spMk id="3" creationId="{3DBB32D4-5916-75D4-09F5-8EFEE6A9CA13}"/>
          </ac:spMkLst>
        </pc:spChg>
        <pc:spChg chg="add mod">
          <ac:chgData name="Robledo Delgado, Vanessa" userId="S::vrobledodelgado@uiowa.edu::ddc8f397-8728-4c38-9bd9-c60bfbee3443" providerId="AD" clId="Web-{E530ECEF-94B4-4866-99D0-B862620176C6}" dt="2024-03-11T13:37:23.869" v="72" actId="1076"/>
          <ac:spMkLst>
            <pc:docMk/>
            <pc:sldMk cId="636146748" sldId="296"/>
            <ac:spMk id="5" creationId="{AEDC1C69-E01E-DA7F-2A65-F0921C8C4453}"/>
          </ac:spMkLst>
        </pc:spChg>
        <pc:picChg chg="add mod">
          <ac:chgData name="Robledo Delgado, Vanessa" userId="S::vrobledodelgado@uiowa.edu::ddc8f397-8728-4c38-9bd9-c60bfbee3443" providerId="AD" clId="Web-{E530ECEF-94B4-4866-99D0-B862620176C6}" dt="2024-03-11T13:37:27.291" v="73" actId="1076"/>
          <ac:picMkLst>
            <pc:docMk/>
            <pc:sldMk cId="636146748" sldId="296"/>
            <ac:picMk id="4" creationId="{85953BAD-5633-B68F-DE0F-240CBD2B7123}"/>
          </ac:picMkLst>
        </pc:picChg>
      </pc:sldChg>
    </pc:docChg>
  </pc:docChgLst>
  <pc:docChgLst>
    <pc:chgData name="Robledo Delgado, Vanessa" userId="S::vrobledodelgado@uiowa.edu::ddc8f397-8728-4c38-9bd9-c60bfbee3443" providerId="AD" clId="Web-{BF09D0AC-8BD1-49A9-91FC-96ECCA50DEBD}"/>
    <pc:docChg chg="addSld delSld modSld">
      <pc:chgData name="Robledo Delgado, Vanessa" userId="S::vrobledodelgado@uiowa.edu::ddc8f397-8728-4c38-9bd9-c60bfbee3443" providerId="AD" clId="Web-{BF09D0AC-8BD1-49A9-91FC-96ECCA50DEBD}" dt="2024-04-01T23:00:19.966" v="40"/>
      <pc:docMkLst>
        <pc:docMk/>
      </pc:docMkLst>
      <pc:sldChg chg="modSp">
        <pc:chgData name="Robledo Delgado, Vanessa" userId="S::vrobledodelgado@uiowa.edu::ddc8f397-8728-4c38-9bd9-c60bfbee3443" providerId="AD" clId="Web-{BF09D0AC-8BD1-49A9-91FC-96ECCA50DEBD}" dt="2024-04-01T22:57:35.441" v="20" actId="20577"/>
        <pc:sldMkLst>
          <pc:docMk/>
          <pc:sldMk cId="3714757589" sldId="256"/>
        </pc:sldMkLst>
        <pc:spChg chg="mod">
          <ac:chgData name="Robledo Delgado, Vanessa" userId="S::vrobledodelgado@uiowa.edu::ddc8f397-8728-4c38-9bd9-c60bfbee3443" providerId="AD" clId="Web-{BF09D0AC-8BD1-49A9-91FC-96ECCA50DEBD}" dt="2024-04-01T22:57:14.284" v="7" actId="20577"/>
          <ac:spMkLst>
            <pc:docMk/>
            <pc:sldMk cId="3714757589" sldId="256"/>
            <ac:spMk id="2" creationId="{6351A1AD-0570-AF79-CFF2-CB5966E1E10E}"/>
          </ac:spMkLst>
        </pc:spChg>
        <pc:spChg chg="mod">
          <ac:chgData name="Robledo Delgado, Vanessa" userId="S::vrobledodelgado@uiowa.edu::ddc8f397-8728-4c38-9bd9-c60bfbee3443" providerId="AD" clId="Web-{BF09D0AC-8BD1-49A9-91FC-96ECCA50DEBD}" dt="2024-04-01T22:57:35.441" v="20" actId="20577"/>
          <ac:spMkLst>
            <pc:docMk/>
            <pc:sldMk cId="3714757589" sldId="256"/>
            <ac:spMk id="3" creationId="{8DE24219-3473-5786-174B-0067165E1365}"/>
          </ac:spMkLst>
        </pc:spChg>
      </pc:sldChg>
      <pc:sldChg chg="del">
        <pc:chgData name="Robledo Delgado, Vanessa" userId="S::vrobledodelgado@uiowa.edu::ddc8f397-8728-4c38-9bd9-c60bfbee3443" providerId="AD" clId="Web-{BF09D0AC-8BD1-49A9-91FC-96ECCA50DEBD}" dt="2024-04-01T22:57:53.035" v="28"/>
        <pc:sldMkLst>
          <pc:docMk/>
          <pc:sldMk cId="248249326" sldId="285"/>
        </pc:sldMkLst>
      </pc:sldChg>
      <pc:sldChg chg="modSp">
        <pc:chgData name="Robledo Delgado, Vanessa" userId="S::vrobledodelgado@uiowa.edu::ddc8f397-8728-4c38-9bd9-c60bfbee3443" providerId="AD" clId="Web-{BF09D0AC-8BD1-49A9-91FC-96ECCA50DEBD}" dt="2024-04-01T22:57:50.191" v="27" actId="1076"/>
        <pc:sldMkLst>
          <pc:docMk/>
          <pc:sldMk cId="2144142395" sldId="287"/>
        </pc:sldMkLst>
        <pc:spChg chg="mod">
          <ac:chgData name="Robledo Delgado, Vanessa" userId="S::vrobledodelgado@uiowa.edu::ddc8f397-8728-4c38-9bd9-c60bfbee3443" providerId="AD" clId="Web-{BF09D0AC-8BD1-49A9-91FC-96ECCA50DEBD}" dt="2024-04-01T22:57:50.191" v="27" actId="1076"/>
          <ac:spMkLst>
            <pc:docMk/>
            <pc:sldMk cId="2144142395" sldId="287"/>
            <ac:spMk id="2" creationId="{68AFE14D-2584-45A9-93E1-83F0A31ACDB2}"/>
          </ac:spMkLst>
        </pc:spChg>
      </pc:sldChg>
      <pc:sldChg chg="del">
        <pc:chgData name="Robledo Delgado, Vanessa" userId="S::vrobledodelgado@uiowa.edu::ddc8f397-8728-4c38-9bd9-c60bfbee3443" providerId="AD" clId="Web-{BF09D0AC-8BD1-49A9-91FC-96ECCA50DEBD}" dt="2024-04-01T22:57:55.395" v="29"/>
        <pc:sldMkLst>
          <pc:docMk/>
          <pc:sldMk cId="1309940470" sldId="288"/>
        </pc:sldMkLst>
      </pc:sldChg>
      <pc:sldChg chg="del">
        <pc:chgData name="Robledo Delgado, Vanessa" userId="S::vrobledodelgado@uiowa.edu::ddc8f397-8728-4c38-9bd9-c60bfbee3443" providerId="AD" clId="Web-{BF09D0AC-8BD1-49A9-91FC-96ECCA50DEBD}" dt="2024-04-01T22:57:56.910" v="30"/>
        <pc:sldMkLst>
          <pc:docMk/>
          <pc:sldMk cId="874606407" sldId="289"/>
        </pc:sldMkLst>
      </pc:sldChg>
      <pc:sldChg chg="del">
        <pc:chgData name="Robledo Delgado, Vanessa" userId="S::vrobledodelgado@uiowa.edu::ddc8f397-8728-4c38-9bd9-c60bfbee3443" providerId="AD" clId="Web-{BF09D0AC-8BD1-49A9-91FC-96ECCA50DEBD}" dt="2024-04-01T22:57:57.804" v="31"/>
        <pc:sldMkLst>
          <pc:docMk/>
          <pc:sldMk cId="2477520907" sldId="290"/>
        </pc:sldMkLst>
      </pc:sldChg>
      <pc:sldChg chg="del">
        <pc:chgData name="Robledo Delgado, Vanessa" userId="S::vrobledodelgado@uiowa.edu::ddc8f397-8728-4c38-9bd9-c60bfbee3443" providerId="AD" clId="Web-{BF09D0AC-8BD1-49A9-91FC-96ECCA50DEBD}" dt="2024-04-01T22:57:58.661" v="32"/>
        <pc:sldMkLst>
          <pc:docMk/>
          <pc:sldMk cId="3119911508" sldId="292"/>
        </pc:sldMkLst>
      </pc:sldChg>
      <pc:sldChg chg="del">
        <pc:chgData name="Robledo Delgado, Vanessa" userId="S::vrobledodelgado@uiowa.edu::ddc8f397-8728-4c38-9bd9-c60bfbee3443" providerId="AD" clId="Web-{BF09D0AC-8BD1-49A9-91FC-96ECCA50DEBD}" dt="2024-04-01T22:57:59.254" v="33"/>
        <pc:sldMkLst>
          <pc:docMk/>
          <pc:sldMk cId="2951194185" sldId="293"/>
        </pc:sldMkLst>
      </pc:sldChg>
      <pc:sldChg chg="del">
        <pc:chgData name="Robledo Delgado, Vanessa" userId="S::vrobledodelgado@uiowa.edu::ddc8f397-8728-4c38-9bd9-c60bfbee3443" providerId="AD" clId="Web-{BF09D0AC-8BD1-49A9-91FC-96ECCA50DEBD}" dt="2024-04-01T22:57:59.676" v="34"/>
        <pc:sldMkLst>
          <pc:docMk/>
          <pc:sldMk cId="3506942172" sldId="294"/>
        </pc:sldMkLst>
      </pc:sldChg>
      <pc:sldChg chg="del">
        <pc:chgData name="Robledo Delgado, Vanessa" userId="S::vrobledodelgado@uiowa.edu::ddc8f397-8728-4c38-9bd9-c60bfbee3443" providerId="AD" clId="Web-{BF09D0AC-8BD1-49A9-91FC-96ECCA50DEBD}" dt="2024-04-01T22:58:00.426" v="35"/>
        <pc:sldMkLst>
          <pc:docMk/>
          <pc:sldMk cId="373001339" sldId="295"/>
        </pc:sldMkLst>
      </pc:sldChg>
      <pc:sldChg chg="del">
        <pc:chgData name="Robledo Delgado, Vanessa" userId="S::vrobledodelgado@uiowa.edu::ddc8f397-8728-4c38-9bd9-c60bfbee3443" providerId="AD" clId="Web-{BF09D0AC-8BD1-49A9-91FC-96ECCA50DEBD}" dt="2024-04-01T22:58:01.145" v="36"/>
        <pc:sldMkLst>
          <pc:docMk/>
          <pc:sldMk cId="636146748" sldId="296"/>
        </pc:sldMkLst>
      </pc:sldChg>
      <pc:sldChg chg="del">
        <pc:chgData name="Robledo Delgado, Vanessa" userId="S::vrobledodelgado@uiowa.edu::ddc8f397-8728-4c38-9bd9-c60bfbee3443" providerId="AD" clId="Web-{BF09D0AC-8BD1-49A9-91FC-96ECCA50DEBD}" dt="2024-04-01T22:58:01.708" v="37"/>
        <pc:sldMkLst>
          <pc:docMk/>
          <pc:sldMk cId="954862000" sldId="297"/>
        </pc:sldMkLst>
      </pc:sldChg>
      <pc:sldChg chg="add del">
        <pc:chgData name="Robledo Delgado, Vanessa" userId="S::vrobledodelgado@uiowa.edu::ddc8f397-8728-4c38-9bd9-c60bfbee3443" providerId="AD" clId="Web-{BF09D0AC-8BD1-49A9-91FC-96ECCA50DEBD}" dt="2024-04-01T23:00:19.966" v="40"/>
        <pc:sldMkLst>
          <pc:docMk/>
          <pc:sldMk cId="2434810306" sldId="298"/>
        </pc:sldMkLst>
      </pc:sldChg>
    </pc:docChg>
  </pc:docChgLst>
  <pc:docChgLst>
    <pc:chgData name="Vergara Arrieta, Humberto" userId="S::hvergaraarrieta@uiowa.edu::756133c2-2b53-4578-a1df-3eac8a698cb8" providerId="AD" clId="Web-{FECB0246-2BAB-494E-8E7A-35F10B6361B0}"/>
    <pc:docChg chg="modSld">
      <pc:chgData name="Vergara Arrieta, Humberto" userId="S::hvergaraarrieta@uiowa.edu::756133c2-2b53-4578-a1df-3eac8a698cb8" providerId="AD" clId="Web-{FECB0246-2BAB-494E-8E7A-35F10B6361B0}" dt="2024-04-02T11:10:11.741" v="186" actId="1076"/>
      <pc:docMkLst>
        <pc:docMk/>
      </pc:docMkLst>
      <pc:sldChg chg="modSp">
        <pc:chgData name="Vergara Arrieta, Humberto" userId="S::hvergaraarrieta@uiowa.edu::756133c2-2b53-4578-a1df-3eac8a698cb8" providerId="AD" clId="Web-{FECB0246-2BAB-494E-8E7A-35F10B6361B0}" dt="2024-04-02T01:45:22.024" v="4" actId="20577"/>
        <pc:sldMkLst>
          <pc:docMk/>
          <pc:sldMk cId="421006862" sldId="300"/>
        </pc:sldMkLst>
        <pc:spChg chg="mod">
          <ac:chgData name="Vergara Arrieta, Humberto" userId="S::hvergaraarrieta@uiowa.edu::756133c2-2b53-4578-a1df-3eac8a698cb8" providerId="AD" clId="Web-{FECB0246-2BAB-494E-8E7A-35F10B6361B0}" dt="2024-04-02T01:45:22.024" v="4" actId="20577"/>
          <ac:spMkLst>
            <pc:docMk/>
            <pc:sldMk cId="421006862" sldId="300"/>
            <ac:spMk id="3" creationId="{34B75DEF-6056-AA88-9E33-4FA6EABC846E}"/>
          </ac:spMkLst>
        </pc:spChg>
        <pc:picChg chg="mod modCrop">
          <ac:chgData name="Vergara Arrieta, Humberto" userId="S::hvergaraarrieta@uiowa.edu::756133c2-2b53-4578-a1df-3eac8a698cb8" providerId="AD" clId="Web-{FECB0246-2BAB-494E-8E7A-35F10B6361B0}" dt="2024-04-02T01:36:14.761" v="3"/>
          <ac:picMkLst>
            <pc:docMk/>
            <pc:sldMk cId="421006862" sldId="300"/>
            <ac:picMk id="7" creationId="{4E818A40-9100-E843-6D15-4F70774B13B3}"/>
          </ac:picMkLst>
        </pc:picChg>
      </pc:sldChg>
      <pc:sldChg chg="addSp delSp modSp mod setBg">
        <pc:chgData name="Vergara Arrieta, Humberto" userId="S::hvergaraarrieta@uiowa.edu::756133c2-2b53-4578-a1df-3eac8a698cb8" providerId="AD" clId="Web-{FECB0246-2BAB-494E-8E7A-35F10B6361B0}" dt="2024-04-02T11:10:11.741" v="186" actId="1076"/>
        <pc:sldMkLst>
          <pc:docMk/>
          <pc:sldMk cId="794247979" sldId="301"/>
        </pc:sldMkLst>
        <pc:spChg chg="mod">
          <ac:chgData name="Vergara Arrieta, Humberto" userId="S::hvergaraarrieta@uiowa.edu::756133c2-2b53-4578-a1df-3eac8a698cb8" providerId="AD" clId="Web-{FECB0246-2BAB-494E-8E7A-35F10B6361B0}" dt="2024-04-02T11:04:16.154" v="33"/>
          <ac:spMkLst>
            <pc:docMk/>
            <pc:sldMk cId="794247979" sldId="301"/>
            <ac:spMk id="2" creationId="{9A83F7EA-8BE4-AFBE-3394-F1357D147F0D}"/>
          </ac:spMkLst>
        </pc:spChg>
        <pc:spChg chg="add del">
          <ac:chgData name="Vergara Arrieta, Humberto" userId="S::hvergaraarrieta@uiowa.edu::756133c2-2b53-4578-a1df-3eac8a698cb8" providerId="AD" clId="Web-{FECB0246-2BAB-494E-8E7A-35F10B6361B0}" dt="2024-04-02T10:40:27.676" v="9"/>
          <ac:spMkLst>
            <pc:docMk/>
            <pc:sldMk cId="794247979" sldId="301"/>
            <ac:spMk id="3" creationId="{61B0AB8A-2FA2-EA6B-522D-254C80DC4B54}"/>
          </ac:spMkLst>
        </pc:spChg>
        <pc:spChg chg="add del mod">
          <ac:chgData name="Vergara Arrieta, Humberto" userId="S::hvergaraarrieta@uiowa.edu::756133c2-2b53-4578-a1df-3eac8a698cb8" providerId="AD" clId="Web-{FECB0246-2BAB-494E-8E7A-35F10B6361B0}" dt="2024-04-02T10:49:22.706" v="22"/>
          <ac:spMkLst>
            <pc:docMk/>
            <pc:sldMk cId="794247979" sldId="301"/>
            <ac:spMk id="196" creationId="{B3898C7F-83BC-DE5F-67B5-0187EA05462D}"/>
          </ac:spMkLst>
        </pc:spChg>
        <pc:spChg chg="add del mod">
          <ac:chgData name="Vergara Arrieta, Humberto" userId="S::hvergaraarrieta@uiowa.edu::756133c2-2b53-4578-a1df-3eac8a698cb8" providerId="AD" clId="Web-{FECB0246-2BAB-494E-8E7A-35F10B6361B0}" dt="2024-04-02T11:03:28.653" v="26"/>
          <ac:spMkLst>
            <pc:docMk/>
            <pc:sldMk cId="794247979" sldId="301"/>
            <ac:spMk id="199" creationId="{37B876C7-6EA4-2A07-99B9-181F6BB68131}"/>
          </ac:spMkLst>
        </pc:spChg>
        <pc:spChg chg="add mod">
          <ac:chgData name="Vergara Arrieta, Humberto" userId="S::hvergaraarrieta@uiowa.edu::756133c2-2b53-4578-a1df-3eac8a698cb8" providerId="AD" clId="Web-{FECB0246-2BAB-494E-8E7A-35F10B6361B0}" dt="2024-04-02T11:10:11.741" v="186" actId="1076"/>
          <ac:spMkLst>
            <pc:docMk/>
            <pc:sldMk cId="794247979" sldId="301"/>
            <ac:spMk id="201" creationId="{BFBE280B-0057-B708-6F12-37EAC998475B}"/>
          </ac:spMkLst>
        </pc:spChg>
        <pc:spChg chg="add del">
          <ac:chgData name="Vergara Arrieta, Humberto" userId="S::hvergaraarrieta@uiowa.edu::756133c2-2b53-4578-a1df-3eac8a698cb8" providerId="AD" clId="Web-{FECB0246-2BAB-494E-8E7A-35F10B6361B0}" dt="2024-04-02T11:04:16.154" v="33"/>
          <ac:spMkLst>
            <pc:docMk/>
            <pc:sldMk cId="794247979" sldId="301"/>
            <ac:spMk id="204" creationId="{6503898C-461C-BEE2-A448-AF42B398E849}"/>
          </ac:spMkLst>
        </pc:spChg>
        <pc:spChg chg="add del">
          <ac:chgData name="Vergara Arrieta, Humberto" userId="S::hvergaraarrieta@uiowa.edu::756133c2-2b53-4578-a1df-3eac8a698cb8" providerId="AD" clId="Web-{FECB0246-2BAB-494E-8E7A-35F10B6361B0}" dt="2024-04-02T11:04:16.154" v="33"/>
          <ac:spMkLst>
            <pc:docMk/>
            <pc:sldMk cId="794247979" sldId="301"/>
            <ac:spMk id="207" creationId="{E45CA849-654C-4173-AD99-B3A2528275F5}"/>
          </ac:spMkLst>
        </pc:spChg>
        <pc:spChg chg="add del">
          <ac:chgData name="Vergara Arrieta, Humberto" userId="S::hvergaraarrieta@uiowa.edu::756133c2-2b53-4578-a1df-3eac8a698cb8" providerId="AD" clId="Web-{FECB0246-2BAB-494E-8E7A-35F10B6361B0}" dt="2024-04-02T11:04:16.154" v="33"/>
          <ac:spMkLst>
            <pc:docMk/>
            <pc:sldMk cId="794247979" sldId="301"/>
            <ac:spMk id="209" creationId="{3E23A947-2D45-4208-AE2B-64948C87A3EB}"/>
          </ac:spMkLst>
        </pc:spChg>
        <pc:spChg chg="add del">
          <ac:chgData name="Vergara Arrieta, Humberto" userId="S::hvergaraarrieta@uiowa.edu::756133c2-2b53-4578-a1df-3eac8a698cb8" providerId="AD" clId="Web-{FECB0246-2BAB-494E-8E7A-35F10B6361B0}" dt="2024-04-02T11:04:16.154" v="33"/>
          <ac:spMkLst>
            <pc:docMk/>
            <pc:sldMk cId="794247979" sldId="301"/>
            <ac:spMk id="211" creationId="{E5BBB0F9-6A59-4D02-A9C7-A2D6516684CE}"/>
          </ac:spMkLst>
        </pc:spChg>
        <pc:graphicFrameChg chg="add del mod ord modGraphic">
          <ac:chgData name="Vergara Arrieta, Humberto" userId="S::hvergaraarrieta@uiowa.edu::756133c2-2b53-4578-a1df-3eac8a698cb8" providerId="AD" clId="Web-{FECB0246-2BAB-494E-8E7A-35F10B6361B0}" dt="2024-04-02T10:37:27.390" v="6"/>
          <ac:graphicFrameMkLst>
            <pc:docMk/>
            <pc:sldMk cId="794247979" sldId="301"/>
            <ac:graphicFrameMk id="4" creationId="{F0F2605F-9E85-6F89-6D54-A1E5D746C5BD}"/>
          </ac:graphicFrameMkLst>
        </pc:graphicFrameChg>
        <pc:graphicFrameChg chg="add del mod ord modGraphic">
          <ac:chgData name="Vergara Arrieta, Humberto" userId="S::hvergaraarrieta@uiowa.edu::756133c2-2b53-4578-a1df-3eac8a698cb8" providerId="AD" clId="Web-{FECB0246-2BAB-494E-8E7A-35F10B6361B0}" dt="2024-04-02T10:37:43.438" v="8"/>
          <ac:graphicFrameMkLst>
            <pc:docMk/>
            <pc:sldMk cId="794247979" sldId="301"/>
            <ac:graphicFrameMk id="11" creationId="{1AF01F0A-2876-C0B3-BC45-C87F0D8D83D8}"/>
          </ac:graphicFrameMkLst>
        </pc:graphicFrameChg>
        <pc:graphicFrameChg chg="add del mod ord modGraphic">
          <ac:chgData name="Vergara Arrieta, Humberto" userId="S::hvergaraarrieta@uiowa.edu::756133c2-2b53-4578-a1df-3eac8a698cb8" providerId="AD" clId="Web-{FECB0246-2BAB-494E-8E7A-35F10B6361B0}" dt="2024-04-02T10:41:13.974" v="21"/>
          <ac:graphicFrameMkLst>
            <pc:docMk/>
            <pc:sldMk cId="794247979" sldId="301"/>
            <ac:graphicFrameMk id="18" creationId="{5933430D-4207-7692-BF15-CAE9D9A7E3CC}"/>
          </ac:graphicFrameMkLst>
        </pc:graphicFrameChg>
        <pc:picChg chg="add del mod ord">
          <ac:chgData name="Vergara Arrieta, Humberto" userId="S::hvergaraarrieta@uiowa.edu::756133c2-2b53-4578-a1df-3eac8a698cb8" providerId="AD" clId="Web-{FECB0246-2BAB-494E-8E7A-35F10B6361B0}" dt="2024-04-02T11:03:27.778" v="25"/>
          <ac:picMkLst>
            <pc:docMk/>
            <pc:sldMk cId="794247979" sldId="301"/>
            <ac:picMk id="197" creationId="{EFEBFC17-AB62-3A44-3A29-2D4720450C39}"/>
          </ac:picMkLst>
        </pc:picChg>
        <pc:picChg chg="add mod ord">
          <ac:chgData name="Vergara Arrieta, Humberto" userId="S::hvergaraarrieta@uiowa.edu::756133c2-2b53-4578-a1df-3eac8a698cb8" providerId="AD" clId="Web-{FECB0246-2BAB-494E-8E7A-35F10B6361B0}" dt="2024-04-02T11:04:22.029" v="34" actId="1076"/>
          <ac:picMkLst>
            <pc:docMk/>
            <pc:sldMk cId="794247979" sldId="301"/>
            <ac:picMk id="200" creationId="{E02DEE16-0019-5E23-1253-B051D203F0CB}"/>
          </ac:picMkLst>
        </pc:picChg>
      </pc:sldChg>
    </pc:docChg>
  </pc:docChgLst>
  <pc:docChgLst>
    <pc:chgData name="Robledo Delgado, Vanessa" userId="S::vrobledodelgado@uiowa.edu::ddc8f397-8728-4c38-9bd9-c60bfbee3443" providerId="AD" clId="Web-{471C4F53-7CD1-4495-9ACA-BEBBC6292F5C}"/>
    <pc:docChg chg="delSld modSld">
      <pc:chgData name="Robledo Delgado, Vanessa" userId="S::vrobledodelgado@uiowa.edu::ddc8f397-8728-4c38-9bd9-c60bfbee3443" providerId="AD" clId="Web-{471C4F53-7CD1-4495-9ACA-BEBBC6292F5C}" dt="2024-03-04T15:01:47.045" v="50"/>
      <pc:docMkLst>
        <pc:docMk/>
      </pc:docMkLst>
      <pc:sldChg chg="del">
        <pc:chgData name="Robledo Delgado, Vanessa" userId="S::vrobledodelgado@uiowa.edu::ddc8f397-8728-4c38-9bd9-c60bfbee3443" providerId="AD" clId="Web-{471C4F53-7CD1-4495-9ACA-BEBBC6292F5C}" dt="2024-03-04T15:01:47.045" v="50"/>
        <pc:sldMkLst>
          <pc:docMk/>
          <pc:sldMk cId="621977057" sldId="291"/>
        </pc:sldMkLst>
      </pc:sldChg>
      <pc:sldChg chg="addSp modSp">
        <pc:chgData name="Robledo Delgado, Vanessa" userId="S::vrobledodelgado@uiowa.edu::ddc8f397-8728-4c38-9bd9-c60bfbee3443" providerId="AD" clId="Web-{471C4F53-7CD1-4495-9ACA-BEBBC6292F5C}" dt="2024-03-04T15:01:37.998" v="49" actId="1076"/>
        <pc:sldMkLst>
          <pc:docMk/>
          <pc:sldMk cId="3506942172" sldId="294"/>
        </pc:sldMkLst>
        <pc:spChg chg="mod">
          <ac:chgData name="Robledo Delgado, Vanessa" userId="S::vrobledodelgado@uiowa.edu::ddc8f397-8728-4c38-9bd9-c60bfbee3443" providerId="AD" clId="Web-{471C4F53-7CD1-4495-9ACA-BEBBC6292F5C}" dt="2024-03-04T14:54:55.906" v="43" actId="20577"/>
          <ac:spMkLst>
            <pc:docMk/>
            <pc:sldMk cId="3506942172" sldId="294"/>
            <ac:spMk id="3" creationId="{34B75DEF-6056-AA88-9E33-4FA6EABC846E}"/>
          </ac:spMkLst>
        </pc:spChg>
        <pc:spChg chg="add mod">
          <ac:chgData name="Robledo Delgado, Vanessa" userId="S::vrobledodelgado@uiowa.edu::ddc8f397-8728-4c38-9bd9-c60bfbee3443" providerId="AD" clId="Web-{471C4F53-7CD1-4495-9ACA-BEBBC6292F5C}" dt="2024-03-04T15:01:34.467" v="48" actId="1076"/>
          <ac:spMkLst>
            <pc:docMk/>
            <pc:sldMk cId="3506942172" sldId="294"/>
            <ac:spMk id="5" creationId="{8B686BAA-52F6-6005-A3AF-6520BBF56C59}"/>
          </ac:spMkLst>
        </pc:spChg>
        <pc:picChg chg="add mod">
          <ac:chgData name="Robledo Delgado, Vanessa" userId="S::vrobledodelgado@uiowa.edu::ddc8f397-8728-4c38-9bd9-c60bfbee3443" providerId="AD" clId="Web-{471C4F53-7CD1-4495-9ACA-BEBBC6292F5C}" dt="2024-03-04T15:01:37.998" v="49" actId="1076"/>
          <ac:picMkLst>
            <pc:docMk/>
            <pc:sldMk cId="3506942172" sldId="294"/>
            <ac:picMk id="4" creationId="{964E2129-952D-D59F-93B6-37B6D92EE1D2}"/>
          </ac:picMkLst>
        </pc:picChg>
      </pc:sldChg>
    </pc:docChg>
  </pc:docChgLst>
  <pc:docChgLst>
    <pc:chgData name="Robledo Delgado, Vanessa" userId="S::vrobledodelgado@uiowa.edu::ddc8f397-8728-4c38-9bd9-c60bfbee3443" providerId="AD" clId="Web-{4AA3F313-E98F-44BD-B176-815413898007}"/>
    <pc:docChg chg="addSld modSld">
      <pc:chgData name="Robledo Delgado, Vanessa" userId="S::vrobledodelgado@uiowa.edu::ddc8f397-8728-4c38-9bd9-c60bfbee3443" providerId="AD" clId="Web-{4AA3F313-E98F-44BD-B176-815413898007}" dt="2024-02-15T17:00:36.668" v="157" actId="20577"/>
      <pc:docMkLst>
        <pc:docMk/>
      </pc:docMkLst>
      <pc:sldChg chg="modSp">
        <pc:chgData name="Robledo Delgado, Vanessa" userId="S::vrobledodelgado@uiowa.edu::ddc8f397-8728-4c38-9bd9-c60bfbee3443" providerId="AD" clId="Web-{4AA3F313-E98F-44BD-B176-815413898007}" dt="2024-02-15T16:55:41.441" v="20" actId="14100"/>
        <pc:sldMkLst>
          <pc:docMk/>
          <pc:sldMk cId="1309940470" sldId="288"/>
        </pc:sldMkLst>
        <pc:spChg chg="mod">
          <ac:chgData name="Robledo Delgado, Vanessa" userId="S::vrobledodelgado@uiowa.edu::ddc8f397-8728-4c38-9bd9-c60bfbee3443" providerId="AD" clId="Web-{4AA3F313-E98F-44BD-B176-815413898007}" dt="2024-02-15T16:55:41.441" v="20" actId="14100"/>
          <ac:spMkLst>
            <pc:docMk/>
            <pc:sldMk cId="1309940470" sldId="288"/>
            <ac:spMk id="2" creationId="{A98AD148-B283-804F-55DC-471330524F85}"/>
          </ac:spMkLst>
        </pc:spChg>
        <pc:spChg chg="mod">
          <ac:chgData name="Robledo Delgado, Vanessa" userId="S::vrobledodelgado@uiowa.edu::ddc8f397-8728-4c38-9bd9-c60bfbee3443" providerId="AD" clId="Web-{4AA3F313-E98F-44BD-B176-815413898007}" dt="2024-02-15T16:55:33.378" v="12" actId="20577"/>
          <ac:spMkLst>
            <pc:docMk/>
            <pc:sldMk cId="1309940470" sldId="288"/>
            <ac:spMk id="3" creationId="{34B75DEF-6056-AA88-9E33-4FA6EABC846E}"/>
          </ac:spMkLst>
        </pc:spChg>
      </pc:sldChg>
      <pc:sldChg chg="modSp">
        <pc:chgData name="Robledo Delgado, Vanessa" userId="S::vrobledodelgado@uiowa.edu::ddc8f397-8728-4c38-9bd9-c60bfbee3443" providerId="AD" clId="Web-{4AA3F313-E98F-44BD-B176-815413898007}" dt="2024-02-15T16:55:47.988" v="22" actId="20577"/>
        <pc:sldMkLst>
          <pc:docMk/>
          <pc:sldMk cId="874606407" sldId="289"/>
        </pc:sldMkLst>
        <pc:spChg chg="mod">
          <ac:chgData name="Robledo Delgado, Vanessa" userId="S::vrobledodelgado@uiowa.edu::ddc8f397-8728-4c38-9bd9-c60bfbee3443" providerId="AD" clId="Web-{4AA3F313-E98F-44BD-B176-815413898007}" dt="2024-02-15T16:55:47.988" v="22" actId="20577"/>
          <ac:spMkLst>
            <pc:docMk/>
            <pc:sldMk cId="874606407" sldId="289"/>
            <ac:spMk id="3" creationId="{34B75DEF-6056-AA88-9E33-4FA6EABC846E}"/>
          </ac:spMkLst>
        </pc:spChg>
      </pc:sldChg>
      <pc:sldChg chg="modSp add replId">
        <pc:chgData name="Robledo Delgado, Vanessa" userId="S::vrobledodelgado@uiowa.edu::ddc8f397-8728-4c38-9bd9-c60bfbee3443" providerId="AD" clId="Web-{4AA3F313-E98F-44BD-B176-815413898007}" dt="2024-02-15T16:58:30.383" v="132" actId="20577"/>
        <pc:sldMkLst>
          <pc:docMk/>
          <pc:sldMk cId="2477520907" sldId="290"/>
        </pc:sldMkLst>
        <pc:spChg chg="mod">
          <ac:chgData name="Robledo Delgado, Vanessa" userId="S::vrobledodelgado@uiowa.edu::ddc8f397-8728-4c38-9bd9-c60bfbee3443" providerId="AD" clId="Web-{4AA3F313-E98F-44BD-B176-815413898007}" dt="2024-02-15T16:58:30.383" v="132" actId="20577"/>
          <ac:spMkLst>
            <pc:docMk/>
            <pc:sldMk cId="2477520907" sldId="290"/>
            <ac:spMk id="2" creationId="{A98AD148-B283-804F-55DC-471330524F85}"/>
          </ac:spMkLst>
        </pc:spChg>
        <pc:spChg chg="mod">
          <ac:chgData name="Robledo Delgado, Vanessa" userId="S::vrobledodelgado@uiowa.edu::ddc8f397-8728-4c38-9bd9-c60bfbee3443" providerId="AD" clId="Web-{4AA3F313-E98F-44BD-B176-815413898007}" dt="2024-02-15T16:58:15.398" v="130" actId="14100"/>
          <ac:spMkLst>
            <pc:docMk/>
            <pc:sldMk cId="2477520907" sldId="290"/>
            <ac:spMk id="3" creationId="{34B75DEF-6056-AA88-9E33-4FA6EABC846E}"/>
          </ac:spMkLst>
        </pc:spChg>
      </pc:sldChg>
      <pc:sldChg chg="new">
        <pc:chgData name="Robledo Delgado, Vanessa" userId="S::vrobledodelgado@uiowa.edu::ddc8f397-8728-4c38-9bd9-c60bfbee3443" providerId="AD" clId="Web-{4AA3F313-E98F-44BD-B176-815413898007}" dt="2024-02-15T16:58:34.946" v="133"/>
        <pc:sldMkLst>
          <pc:docMk/>
          <pc:sldMk cId="621977057" sldId="291"/>
        </pc:sldMkLst>
      </pc:sldChg>
      <pc:sldChg chg="modSp add replId">
        <pc:chgData name="Robledo Delgado, Vanessa" userId="S::vrobledodelgado@uiowa.edu::ddc8f397-8728-4c38-9bd9-c60bfbee3443" providerId="AD" clId="Web-{4AA3F313-E98F-44BD-B176-815413898007}" dt="2024-02-15T17:00:36.668" v="157" actId="20577"/>
        <pc:sldMkLst>
          <pc:docMk/>
          <pc:sldMk cId="3119911508" sldId="292"/>
        </pc:sldMkLst>
        <pc:spChg chg="mod">
          <ac:chgData name="Robledo Delgado, Vanessa" userId="S::vrobledodelgado@uiowa.edu::ddc8f397-8728-4c38-9bd9-c60bfbee3443" providerId="AD" clId="Web-{4AA3F313-E98F-44BD-B176-815413898007}" dt="2024-02-15T17:00:36.668" v="157"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23AB58CB-8024-4C08-BDE5-7A72718B42B9}"/>
    <pc:docChg chg="modSld">
      <pc:chgData name="Robledo Delgado, Vanessa" userId="S::vrobledodelgado@uiowa.edu::ddc8f397-8728-4c38-9bd9-c60bfbee3443" providerId="AD" clId="Web-{23AB58CB-8024-4C08-BDE5-7A72718B42B9}" dt="2024-04-02T14:22:58.670" v="78" actId="1076"/>
      <pc:docMkLst>
        <pc:docMk/>
      </pc:docMkLst>
      <pc:sldChg chg="modSp modNotes">
        <pc:chgData name="Robledo Delgado, Vanessa" userId="S::vrobledodelgado@uiowa.edu::ddc8f397-8728-4c38-9bd9-c60bfbee3443" providerId="AD" clId="Web-{23AB58CB-8024-4C08-BDE5-7A72718B42B9}" dt="2024-04-02T13:46:27.990" v="46" actId="20577"/>
        <pc:sldMkLst>
          <pc:docMk/>
          <pc:sldMk cId="2898537651" sldId="303"/>
        </pc:sldMkLst>
        <pc:spChg chg="mod">
          <ac:chgData name="Robledo Delgado, Vanessa" userId="S::vrobledodelgado@uiowa.edu::ddc8f397-8728-4c38-9bd9-c60bfbee3443" providerId="AD" clId="Web-{23AB58CB-8024-4C08-BDE5-7A72718B42B9}" dt="2024-04-02T13:46:27.990" v="46" actId="20577"/>
          <ac:spMkLst>
            <pc:docMk/>
            <pc:sldMk cId="2898537651" sldId="303"/>
            <ac:spMk id="29" creationId="{DA870DF3-6DEE-EAAF-DB9B-5696D2DF47C5}"/>
          </ac:spMkLst>
        </pc:spChg>
      </pc:sldChg>
      <pc:sldChg chg="modNotes">
        <pc:chgData name="Robledo Delgado, Vanessa" userId="S::vrobledodelgado@uiowa.edu::ddc8f397-8728-4c38-9bd9-c60bfbee3443" providerId="AD" clId="Web-{23AB58CB-8024-4C08-BDE5-7A72718B42B9}" dt="2024-04-02T13:21:52.875" v="1"/>
        <pc:sldMkLst>
          <pc:docMk/>
          <pc:sldMk cId="1872487017" sldId="304"/>
        </pc:sldMkLst>
      </pc:sldChg>
      <pc:sldChg chg="modSp modNotes">
        <pc:chgData name="Robledo Delgado, Vanessa" userId="S::vrobledodelgado@uiowa.edu::ddc8f397-8728-4c38-9bd9-c60bfbee3443" providerId="AD" clId="Web-{23AB58CB-8024-4C08-BDE5-7A72718B42B9}" dt="2024-04-02T14:22:58.670" v="78" actId="1076"/>
        <pc:sldMkLst>
          <pc:docMk/>
          <pc:sldMk cId="4210923099" sldId="305"/>
        </pc:sldMkLst>
        <pc:spChg chg="mod">
          <ac:chgData name="Robledo Delgado, Vanessa" userId="S::vrobledodelgado@uiowa.edu::ddc8f397-8728-4c38-9bd9-c60bfbee3443" providerId="AD" clId="Web-{23AB58CB-8024-4C08-BDE5-7A72718B42B9}" dt="2024-04-02T13:58:09.461" v="74" actId="20577"/>
          <ac:spMkLst>
            <pc:docMk/>
            <pc:sldMk cId="4210923099" sldId="305"/>
            <ac:spMk id="29" creationId="{DA870DF3-6DEE-EAAF-DB9B-5696D2DF47C5}"/>
          </ac:spMkLst>
        </pc:spChg>
        <pc:picChg chg="mod">
          <ac:chgData name="Robledo Delgado, Vanessa" userId="S::vrobledodelgado@uiowa.edu::ddc8f397-8728-4c38-9bd9-c60bfbee3443" providerId="AD" clId="Web-{23AB58CB-8024-4C08-BDE5-7A72718B42B9}" dt="2024-04-02T14:22:56.780" v="77" actId="1076"/>
          <ac:picMkLst>
            <pc:docMk/>
            <pc:sldMk cId="4210923099" sldId="305"/>
            <ac:picMk id="8" creationId="{5F067BDA-D70E-2EEB-C0D7-53432C8886F8}"/>
          </ac:picMkLst>
        </pc:picChg>
        <pc:picChg chg="mod">
          <ac:chgData name="Robledo Delgado, Vanessa" userId="S::vrobledodelgado@uiowa.edu::ddc8f397-8728-4c38-9bd9-c60bfbee3443" providerId="AD" clId="Web-{23AB58CB-8024-4C08-BDE5-7A72718B42B9}" dt="2024-04-02T14:22:58.670" v="78" actId="1076"/>
          <ac:picMkLst>
            <pc:docMk/>
            <pc:sldMk cId="4210923099" sldId="305"/>
            <ac:picMk id="9" creationId="{9ED40B75-2EB6-12E2-FBFE-BA55168F24B3}"/>
          </ac:picMkLst>
        </pc:picChg>
      </pc:sldChg>
    </pc:docChg>
  </pc:docChgLst>
  <pc:docChgLst>
    <pc:chgData name="Robledo Delgado, Vanessa" userId="S::vrobledodelgado@uiowa.edu::ddc8f397-8728-4c38-9bd9-c60bfbee3443" providerId="AD" clId="Web-{E1018DCA-1FAB-4501-880C-87DACA123210}"/>
    <pc:docChg chg="modSld">
      <pc:chgData name="Robledo Delgado, Vanessa" userId="S::vrobledodelgado@uiowa.edu::ddc8f397-8728-4c38-9bd9-c60bfbee3443" providerId="AD" clId="Web-{E1018DCA-1FAB-4501-880C-87DACA123210}" dt="2024-03-04T14:45:04.161" v="311" actId="20577"/>
      <pc:docMkLst>
        <pc:docMk/>
      </pc:docMkLst>
      <pc:sldChg chg="modSp">
        <pc:chgData name="Robledo Delgado, Vanessa" userId="S::vrobledodelgado@uiowa.edu::ddc8f397-8728-4c38-9bd9-c60bfbee3443" providerId="AD" clId="Web-{E1018DCA-1FAB-4501-880C-87DACA123210}" dt="2024-03-04T14:44:19.425" v="295" actId="20577"/>
        <pc:sldMkLst>
          <pc:docMk/>
          <pc:sldMk cId="621977057" sldId="291"/>
        </pc:sldMkLst>
        <pc:spChg chg="mod">
          <ac:chgData name="Robledo Delgado, Vanessa" userId="S::vrobledodelgado@uiowa.edu::ddc8f397-8728-4c38-9bd9-c60bfbee3443" providerId="AD" clId="Web-{E1018DCA-1FAB-4501-880C-87DACA123210}" dt="2024-03-04T14:44:19.425" v="295" actId="20577"/>
          <ac:spMkLst>
            <pc:docMk/>
            <pc:sldMk cId="621977057" sldId="291"/>
            <ac:spMk id="3" creationId="{590062DC-CC52-5168-7DEF-C8DB2A62DB69}"/>
          </ac:spMkLst>
        </pc:spChg>
      </pc:sldChg>
      <pc:sldChg chg="modSp">
        <pc:chgData name="Robledo Delgado, Vanessa" userId="S::vrobledodelgado@uiowa.edu::ddc8f397-8728-4c38-9bd9-c60bfbee3443" providerId="AD" clId="Web-{E1018DCA-1FAB-4501-880C-87DACA123210}" dt="2024-03-04T14:45:04.161" v="311" actId="20577"/>
        <pc:sldMkLst>
          <pc:docMk/>
          <pc:sldMk cId="3506942172" sldId="294"/>
        </pc:sldMkLst>
        <pc:spChg chg="mod">
          <ac:chgData name="Robledo Delgado, Vanessa" userId="S::vrobledodelgado@uiowa.edu::ddc8f397-8728-4c38-9bd9-c60bfbee3443" providerId="AD" clId="Web-{E1018DCA-1FAB-4501-880C-87DACA123210}" dt="2024-03-04T14:44:56.864" v="306"/>
          <ac:spMkLst>
            <pc:docMk/>
            <pc:sldMk cId="3506942172" sldId="294"/>
            <ac:spMk id="2" creationId="{A98AD148-B283-804F-55DC-471330524F85}"/>
          </ac:spMkLst>
        </pc:spChg>
        <pc:spChg chg="mod">
          <ac:chgData name="Robledo Delgado, Vanessa" userId="S::vrobledodelgado@uiowa.edu::ddc8f397-8728-4c38-9bd9-c60bfbee3443" providerId="AD" clId="Web-{E1018DCA-1FAB-4501-880C-87DACA123210}" dt="2024-03-04T14:45:04.161" v="311" actId="20577"/>
          <ac:spMkLst>
            <pc:docMk/>
            <pc:sldMk cId="3506942172" sldId="294"/>
            <ac:spMk id="3" creationId="{34B75DEF-6056-AA88-9E33-4FA6EABC846E}"/>
          </ac:spMkLst>
        </pc:spChg>
      </pc:sldChg>
    </pc:docChg>
  </pc:docChgLst>
  <pc:docChgLst>
    <pc:chgData name="Robledo Delgado, Vanessa" userId="S::vrobledodelgado@uiowa.edu::ddc8f397-8728-4c38-9bd9-c60bfbee3443" providerId="AD" clId="Web-{0AA04533-F6F1-412E-A12F-0B62C5F35F55}"/>
    <pc:docChg chg="modSld">
      <pc:chgData name="Robledo Delgado, Vanessa" userId="S::vrobledodelgado@uiowa.edu::ddc8f397-8728-4c38-9bd9-c60bfbee3443" providerId="AD" clId="Web-{0AA04533-F6F1-412E-A12F-0B62C5F35F55}" dt="2024-02-12T13:40:11.779" v="8" actId="20577"/>
      <pc:docMkLst>
        <pc:docMk/>
      </pc:docMkLst>
      <pc:sldChg chg="modSp">
        <pc:chgData name="Robledo Delgado, Vanessa" userId="S::vrobledodelgado@uiowa.edu::ddc8f397-8728-4c38-9bd9-c60bfbee3443" providerId="AD" clId="Web-{0AA04533-F6F1-412E-A12F-0B62C5F35F55}" dt="2024-02-12T13:40:11.779" v="8" actId="20577"/>
        <pc:sldMkLst>
          <pc:docMk/>
          <pc:sldMk cId="874606407" sldId="289"/>
        </pc:sldMkLst>
        <pc:spChg chg="mod">
          <ac:chgData name="Robledo Delgado, Vanessa" userId="S::vrobledodelgado@uiowa.edu::ddc8f397-8728-4c38-9bd9-c60bfbee3443" providerId="AD" clId="Web-{0AA04533-F6F1-412E-A12F-0B62C5F35F55}" dt="2024-02-12T13:40:11.779" v="8" actId="20577"/>
          <ac:spMkLst>
            <pc:docMk/>
            <pc:sldMk cId="874606407" sldId="289"/>
            <ac:spMk id="3" creationId="{34B75DEF-6056-AA88-9E33-4FA6EABC846E}"/>
          </ac:spMkLst>
        </pc:spChg>
      </pc:sldChg>
    </pc:docChg>
  </pc:docChgLst>
  <pc:docChgLst>
    <pc:chgData name="Robledo Delgado, Vanessa" userId="S::vrobledodelgado@uiowa.edu::ddc8f397-8728-4c38-9bd9-c60bfbee3443" providerId="AD" clId="Web-{7FA45D82-8518-488D-AD2C-3E1BF43A8FB7}"/>
    <pc:docChg chg="modSld">
      <pc:chgData name="Robledo Delgado, Vanessa" userId="S::vrobledodelgado@uiowa.edu::ddc8f397-8728-4c38-9bd9-c60bfbee3443" providerId="AD" clId="Web-{7FA45D82-8518-488D-AD2C-3E1BF43A8FB7}" dt="2024-02-21T00:11:41.532" v="1" actId="20577"/>
      <pc:docMkLst>
        <pc:docMk/>
      </pc:docMkLst>
      <pc:sldChg chg="modSp">
        <pc:chgData name="Robledo Delgado, Vanessa" userId="S::vrobledodelgado@uiowa.edu::ddc8f397-8728-4c38-9bd9-c60bfbee3443" providerId="AD" clId="Web-{7FA45D82-8518-488D-AD2C-3E1BF43A8FB7}" dt="2024-02-21T00:11:41.532" v="1" actId="20577"/>
        <pc:sldMkLst>
          <pc:docMk/>
          <pc:sldMk cId="3119911508" sldId="292"/>
        </pc:sldMkLst>
        <pc:spChg chg="mod">
          <ac:chgData name="Robledo Delgado, Vanessa" userId="S::vrobledodelgado@uiowa.edu::ddc8f397-8728-4c38-9bd9-c60bfbee3443" providerId="AD" clId="Web-{7FA45D82-8518-488D-AD2C-3E1BF43A8FB7}" dt="2024-02-21T00:11:41.532" v="1" actId="20577"/>
          <ac:spMkLst>
            <pc:docMk/>
            <pc:sldMk cId="3119911508" sldId="292"/>
            <ac:spMk id="3" creationId="{34B75DEF-6056-AA88-9E33-4FA6EABC846E}"/>
          </ac:spMkLst>
        </pc:spChg>
      </pc:sldChg>
    </pc:docChg>
  </pc:docChgLst>
  <pc:docChgLst>
    <pc:chgData name="Robledo Delgado, Vanessa" userId="S::vrobledodelgado@uiowa.edu::ddc8f397-8728-4c38-9bd9-c60bfbee3443" providerId="AD" clId="Web-{5BBD498B-2A52-44DA-9623-A7D98CE151A1}"/>
    <pc:docChg chg="delSld modSld">
      <pc:chgData name="Robledo Delgado, Vanessa" userId="S::vrobledodelgado@uiowa.edu::ddc8f397-8728-4c38-9bd9-c60bfbee3443" providerId="AD" clId="Web-{5BBD498B-2A52-44DA-9623-A7D98CE151A1}" dt="2024-04-02T04:15:09.085" v="15" actId="20577"/>
      <pc:docMkLst>
        <pc:docMk/>
      </pc:docMkLst>
      <pc:sldChg chg="modSp del">
        <pc:chgData name="Robledo Delgado, Vanessa" userId="S::vrobledodelgado@uiowa.edu::ddc8f397-8728-4c38-9bd9-c60bfbee3443" providerId="AD" clId="Web-{5BBD498B-2A52-44DA-9623-A7D98CE151A1}" dt="2024-04-02T04:14:05.740" v="8"/>
        <pc:sldMkLst>
          <pc:docMk/>
          <pc:sldMk cId="3714757589" sldId="256"/>
        </pc:sldMkLst>
        <pc:spChg chg="mod">
          <ac:chgData name="Robledo Delgado, Vanessa" userId="S::vrobledodelgado@uiowa.edu::ddc8f397-8728-4c38-9bd9-c60bfbee3443" providerId="AD" clId="Web-{5BBD498B-2A52-44DA-9623-A7D98CE151A1}" dt="2024-04-02T04:14:02.630" v="7" actId="20577"/>
          <ac:spMkLst>
            <pc:docMk/>
            <pc:sldMk cId="3714757589" sldId="256"/>
            <ac:spMk id="3" creationId="{8DE24219-3473-5786-174B-0067165E1365}"/>
          </ac:spMkLst>
        </pc:spChg>
      </pc:sldChg>
      <pc:sldChg chg="delSp modSp">
        <pc:chgData name="Robledo Delgado, Vanessa" userId="S::vrobledodelgado@uiowa.edu::ddc8f397-8728-4c38-9bd9-c60bfbee3443" providerId="AD" clId="Web-{5BBD498B-2A52-44DA-9623-A7D98CE151A1}" dt="2024-04-02T04:15:09.085" v="15" actId="20577"/>
        <pc:sldMkLst>
          <pc:docMk/>
          <pc:sldMk cId="421006862" sldId="300"/>
        </pc:sldMkLst>
        <pc:spChg chg="del">
          <ac:chgData name="Robledo Delgado, Vanessa" userId="S::vrobledodelgado@uiowa.edu::ddc8f397-8728-4c38-9bd9-c60bfbee3443" providerId="AD" clId="Web-{5BBD498B-2A52-44DA-9623-A7D98CE151A1}" dt="2024-04-02T04:14:54.116" v="9"/>
          <ac:spMkLst>
            <pc:docMk/>
            <pc:sldMk cId="421006862" sldId="300"/>
            <ac:spMk id="2" creationId="{A98AD148-B283-804F-55DC-471330524F85}"/>
          </ac:spMkLst>
        </pc:spChg>
        <pc:spChg chg="mod">
          <ac:chgData name="Robledo Delgado, Vanessa" userId="S::vrobledodelgado@uiowa.edu::ddc8f397-8728-4c38-9bd9-c60bfbee3443" providerId="AD" clId="Web-{5BBD498B-2A52-44DA-9623-A7D98CE151A1}" dt="2024-04-02T04:15:09.085" v="15" actId="20577"/>
          <ac:spMkLst>
            <pc:docMk/>
            <pc:sldMk cId="421006862" sldId="300"/>
            <ac:spMk id="3" creationId="{34B75DEF-6056-AA88-9E33-4FA6EABC846E}"/>
          </ac:spMkLst>
        </pc:spChg>
      </pc:sldChg>
    </pc:docChg>
  </pc:docChgLst>
  <pc:docChgLst>
    <pc:chgData name="Robledo Delgado, Vanessa" userId="S::vrobledodelgado@uiowa.edu::ddc8f397-8728-4c38-9bd9-c60bfbee3443" providerId="AD" clId="Web-{B5221194-FF46-4D81-9EEF-1326B5B90B59}"/>
    <pc:docChg chg="modSld">
      <pc:chgData name="Robledo Delgado, Vanessa" userId="S::vrobledodelgado@uiowa.edu::ddc8f397-8728-4c38-9bd9-c60bfbee3443" providerId="AD" clId="Web-{B5221194-FF46-4D81-9EEF-1326B5B90B59}" dt="2024-02-22T18:03:26.841" v="10" actId="20577"/>
      <pc:docMkLst>
        <pc:docMk/>
      </pc:docMkLst>
      <pc:sldChg chg="modSp">
        <pc:chgData name="Robledo Delgado, Vanessa" userId="S::vrobledodelgado@uiowa.edu::ddc8f397-8728-4c38-9bd9-c60bfbee3443" providerId="AD" clId="Web-{B5221194-FF46-4D81-9EEF-1326B5B90B59}" dt="2024-02-22T18:03:26.841" v="10" actId="20577"/>
        <pc:sldMkLst>
          <pc:docMk/>
          <pc:sldMk cId="3119911508" sldId="292"/>
        </pc:sldMkLst>
        <pc:spChg chg="mod">
          <ac:chgData name="Robledo Delgado, Vanessa" userId="S::vrobledodelgado@uiowa.edu::ddc8f397-8728-4c38-9bd9-c60bfbee3443" providerId="AD" clId="Web-{B5221194-FF46-4D81-9EEF-1326B5B90B59}" dt="2024-02-22T18:03:26.841" v="10" actId="20577"/>
          <ac:spMkLst>
            <pc:docMk/>
            <pc:sldMk cId="3119911508" sldId="292"/>
            <ac:spMk id="3" creationId="{34B75DEF-6056-AA88-9E33-4FA6EABC84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0T17:22:57.931"/>
    </inkml:context>
    <inkml:brush xml:id="br0">
      <inkml:brushProperty name="width" value="0.035" units="cm"/>
      <inkml:brushProperty name="height" value="0.035" units="cm"/>
      <inkml:brushProperty name="color" value="#EFEFD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34F8-8073-4C9E-BA90-2AB0292F725C}" type="datetimeFigureOut">
              <a:t>6/6/25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DE3D-6376-42FC-8551-09455E7518F3}" type="slidenum">
              <a:t>‹#›</a:t>
            </a:fld>
            <a:endParaRPr lang="en-US"/>
          </a:p>
        </p:txBody>
      </p:sp>
    </p:spTree>
    <p:extLst>
      <p:ext uri="{BB962C8B-B14F-4D97-AF65-F5344CB8AC3E}">
        <p14:creationId xmlns:p14="http://schemas.microsoft.com/office/powerpoint/2010/main" val="147560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a:t>
            </a:fld>
            <a:endParaRPr lang="en-US"/>
          </a:p>
        </p:txBody>
      </p:sp>
    </p:spTree>
    <p:extLst>
      <p:ext uri="{BB962C8B-B14F-4D97-AF65-F5344CB8AC3E}">
        <p14:creationId xmlns:p14="http://schemas.microsoft.com/office/powerpoint/2010/main" val="393778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29</a:t>
            </a:fld>
            <a:endParaRPr lang="en-US"/>
          </a:p>
        </p:txBody>
      </p:sp>
    </p:spTree>
    <p:extLst>
      <p:ext uri="{BB962C8B-B14F-4D97-AF65-F5344CB8AC3E}">
        <p14:creationId xmlns:p14="http://schemas.microsoft.com/office/powerpoint/2010/main" val="38315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40</a:t>
            </a:fld>
            <a:endParaRPr lang="en-US"/>
          </a:p>
        </p:txBody>
      </p:sp>
    </p:spTree>
    <p:extLst>
      <p:ext uri="{BB962C8B-B14F-4D97-AF65-F5344CB8AC3E}">
        <p14:creationId xmlns:p14="http://schemas.microsoft.com/office/powerpoint/2010/main" val="301813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41</a:t>
            </a:fld>
            <a:endParaRPr lang="en-US"/>
          </a:p>
        </p:txBody>
      </p:sp>
    </p:spTree>
    <p:extLst>
      <p:ext uri="{BB962C8B-B14F-4D97-AF65-F5344CB8AC3E}">
        <p14:creationId xmlns:p14="http://schemas.microsoft.com/office/powerpoint/2010/main" val="34453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42</a:t>
            </a:fld>
            <a:endParaRPr lang="en-US"/>
          </a:p>
        </p:txBody>
      </p:sp>
    </p:spTree>
    <p:extLst>
      <p:ext uri="{BB962C8B-B14F-4D97-AF65-F5344CB8AC3E}">
        <p14:creationId xmlns:p14="http://schemas.microsoft.com/office/powerpoint/2010/main" val="427532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43</a:t>
            </a:fld>
            <a:endParaRPr lang="en-US"/>
          </a:p>
        </p:txBody>
      </p:sp>
    </p:spTree>
    <p:extLst>
      <p:ext uri="{BB962C8B-B14F-4D97-AF65-F5344CB8AC3E}">
        <p14:creationId xmlns:p14="http://schemas.microsoft.com/office/powerpoint/2010/main" val="26578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44</a:t>
            </a:fld>
            <a:endParaRPr lang="en-US"/>
          </a:p>
        </p:txBody>
      </p:sp>
    </p:spTree>
    <p:extLst>
      <p:ext uri="{BB962C8B-B14F-4D97-AF65-F5344CB8AC3E}">
        <p14:creationId xmlns:p14="http://schemas.microsoft.com/office/powerpoint/2010/main" val="39470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45</a:t>
            </a:fld>
            <a:endParaRPr lang="en-US"/>
          </a:p>
        </p:txBody>
      </p:sp>
    </p:spTree>
    <p:extLst>
      <p:ext uri="{BB962C8B-B14F-4D97-AF65-F5344CB8AC3E}">
        <p14:creationId xmlns:p14="http://schemas.microsoft.com/office/powerpoint/2010/main" val="258890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46</a:t>
            </a:fld>
            <a:endParaRPr lang="en-US"/>
          </a:p>
        </p:txBody>
      </p:sp>
    </p:spTree>
    <p:extLst>
      <p:ext uri="{BB962C8B-B14F-4D97-AF65-F5344CB8AC3E}">
        <p14:creationId xmlns:p14="http://schemas.microsoft.com/office/powerpoint/2010/main" val="390487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trail</a:t>
            </a:r>
          </a:p>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a:t>
            </a:fld>
            <a:endParaRPr lang="en-US"/>
          </a:p>
        </p:txBody>
      </p:sp>
    </p:spTree>
    <p:extLst>
      <p:ext uri="{BB962C8B-B14F-4D97-AF65-F5344CB8AC3E}">
        <p14:creationId xmlns:p14="http://schemas.microsoft.com/office/powerpoint/2010/main" val="153957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5</a:t>
            </a:fld>
            <a:endParaRPr lang="en-US"/>
          </a:p>
        </p:txBody>
      </p:sp>
    </p:spTree>
    <p:extLst>
      <p:ext uri="{BB962C8B-B14F-4D97-AF65-F5344CB8AC3E}">
        <p14:creationId xmlns:p14="http://schemas.microsoft.com/office/powerpoint/2010/main" val="142954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6</a:t>
            </a:fld>
            <a:endParaRPr lang="en-US"/>
          </a:p>
        </p:txBody>
      </p:sp>
    </p:spTree>
    <p:extLst>
      <p:ext uri="{BB962C8B-B14F-4D97-AF65-F5344CB8AC3E}">
        <p14:creationId xmlns:p14="http://schemas.microsoft.com/office/powerpoint/2010/main" val="86497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7</a:t>
            </a:fld>
            <a:endParaRPr lang="en-US"/>
          </a:p>
        </p:txBody>
      </p:sp>
    </p:spTree>
    <p:extLst>
      <p:ext uri="{BB962C8B-B14F-4D97-AF65-F5344CB8AC3E}">
        <p14:creationId xmlns:p14="http://schemas.microsoft.com/office/powerpoint/2010/main" val="128032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994DE3D-6376-42FC-8551-09455E7518F3}" type="slidenum">
              <a:rPr lang="en-US"/>
              <a:t>8</a:t>
            </a:fld>
            <a:endParaRPr lang="en-US"/>
          </a:p>
        </p:txBody>
      </p:sp>
    </p:spTree>
    <p:extLst>
      <p:ext uri="{BB962C8B-B14F-4D97-AF65-F5344CB8AC3E}">
        <p14:creationId xmlns:p14="http://schemas.microsoft.com/office/powerpoint/2010/main" val="29409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13</a:t>
            </a:fld>
            <a:endParaRPr lang="en-US"/>
          </a:p>
        </p:txBody>
      </p:sp>
    </p:spTree>
    <p:extLst>
      <p:ext uri="{BB962C8B-B14F-4D97-AF65-F5344CB8AC3E}">
        <p14:creationId xmlns:p14="http://schemas.microsoft.com/office/powerpoint/2010/main" val="56771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94DE3D-6376-42FC-8551-09455E7518F3}" type="slidenum">
              <a:rPr lang="en-US" smtClean="0"/>
              <a:t>20</a:t>
            </a:fld>
            <a:endParaRPr lang="en-US"/>
          </a:p>
        </p:txBody>
      </p:sp>
    </p:spTree>
    <p:extLst>
      <p:ext uri="{BB962C8B-B14F-4D97-AF65-F5344CB8AC3E}">
        <p14:creationId xmlns:p14="http://schemas.microsoft.com/office/powerpoint/2010/main" val="372608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 that for some stations we don’t have data from the model, so we need to correct the location of the gauge.</a:t>
            </a:r>
          </a:p>
          <a:p>
            <a:r>
              <a:rPr lang="en-US" dirty="0"/>
              <a:t>So, this week we are going to correct that locations and run again the model to see if improves</a:t>
            </a:r>
          </a:p>
        </p:txBody>
      </p:sp>
      <p:sp>
        <p:nvSpPr>
          <p:cNvPr id="4" name="Slide Number Placeholder 3"/>
          <p:cNvSpPr>
            <a:spLocks noGrp="1"/>
          </p:cNvSpPr>
          <p:nvPr>
            <p:ph type="sldNum" sz="quarter" idx="5"/>
          </p:nvPr>
        </p:nvSpPr>
        <p:spPr/>
        <p:txBody>
          <a:bodyPr/>
          <a:lstStyle/>
          <a:p>
            <a:fld id="{A994DE3D-6376-42FC-8551-09455E7518F3}" type="slidenum">
              <a:rPr lang="en-US" smtClean="0"/>
              <a:t>22</a:t>
            </a:fld>
            <a:endParaRPr lang="en-US"/>
          </a:p>
        </p:txBody>
      </p:sp>
    </p:spTree>
    <p:extLst>
      <p:ext uri="{BB962C8B-B14F-4D97-AF65-F5344CB8AC3E}">
        <p14:creationId xmlns:p14="http://schemas.microsoft.com/office/powerpoint/2010/main" val="4206412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a:t>
            </a:r>
            <a:br>
              <a:rPr lang="en-US"/>
            </a:br>
            <a:r>
              <a:rPr lang="en-US"/>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endParaRPr lang="en-US"/>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215646981"/>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971267334"/>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guide id="3" pos="600">
          <p15:clr>
            <a:srgbClr val="FBAE40"/>
          </p15:clr>
        </p15:guide>
        <p15:guide id="4" pos="708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222498330"/>
      </p:ext>
    </p:extLst>
  </p:cSld>
  <p:clrMapOvr>
    <a:masterClrMapping/>
  </p:clrMapOvr>
  <p:extLst>
    <p:ext uri="{DCECCB84-F9BA-43D5-87BE-67443E8EF086}">
      <p15:sldGuideLst xmlns:p15="http://schemas.microsoft.com/office/powerpoint/2012/main">
        <p15:guide id="1" orient="horz" pos="3744">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605716168"/>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6728495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2" name="Rectangle 31">
            <a:extLst>
              <a:ext uri="{FF2B5EF4-FFF2-40B4-BE49-F238E27FC236}">
                <a16:creationId xmlns:a16="http://schemas.microsoft.com/office/drawing/2014/main" id="{8A4AB6F8-D05F-8E40-A637-083D1274FB35}"/>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09981236"/>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74392644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82719281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03597131"/>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0992506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r>
              <a:rPr lang="en-US"/>
              <a:t>Click icon to add picture</a:t>
            </a:r>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r>
              <a:rPr lang="en-US"/>
              <a:t>Click icon to add picture</a:t>
            </a:r>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r>
              <a:rPr lang="en-US"/>
              <a:t>Click icon to add picture</a:t>
            </a:r>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341066252"/>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endParaRPr lang="en-US"/>
          </a:p>
        </p:txBody>
      </p:sp>
      <p:pic>
        <p:nvPicPr>
          <p:cNvPr id="10" name="Picture 9">
            <a:extLst>
              <a:ext uri="{FF2B5EF4-FFF2-40B4-BE49-F238E27FC236}">
                <a16:creationId xmlns:a16="http://schemas.microsoft.com/office/drawing/2014/main" id="{4A685527-7A8C-3647-9D96-6D076FA7A7CE}"/>
              </a:ext>
            </a:extLst>
          </p:cNvPr>
          <p:cNvPicPr>
            <a:picLocks noChangeAspect="1"/>
          </p:cNvPicPr>
          <p:nvPr/>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3557102316"/>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Oval 18">
            <a:extLst>
              <a:ext uri="{FF2B5EF4-FFF2-40B4-BE49-F238E27FC236}">
                <a16:creationId xmlns:a16="http://schemas.microsoft.com/office/drawing/2014/main" id="{3FF9D861-0550-4AC8-BB96-094DAF60B7F4}"/>
              </a:ext>
            </a:extLst>
          </p:cNvPr>
          <p:cNvSpPr/>
          <p:nvPr/>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0" name="Oval 19">
            <a:extLst>
              <a:ext uri="{FF2B5EF4-FFF2-40B4-BE49-F238E27FC236}">
                <a16:creationId xmlns:a16="http://schemas.microsoft.com/office/drawing/2014/main" id="{D101DA23-83F7-4662-BC02-2666717C53B4}"/>
              </a:ext>
            </a:extLst>
          </p:cNvPr>
          <p:cNvSpPr/>
          <p:nvPr/>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725814638"/>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r>
              <a:rPr lang="en-US"/>
              <a:t>Click icon to add picture</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9" name="Oval 28">
            <a:extLst>
              <a:ext uri="{FF2B5EF4-FFF2-40B4-BE49-F238E27FC236}">
                <a16:creationId xmlns:a16="http://schemas.microsoft.com/office/drawing/2014/main" id="{07542B3E-45A5-4E88-A2C5-758AC86BE4D0}"/>
              </a:ext>
            </a:extLst>
          </p:cNvPr>
          <p:cNvSpPr/>
          <p:nvPr/>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r>
              <a:rPr lang="en-US"/>
              <a:t>Click icon to add picture</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1" name="Oval 30">
            <a:extLst>
              <a:ext uri="{FF2B5EF4-FFF2-40B4-BE49-F238E27FC236}">
                <a16:creationId xmlns:a16="http://schemas.microsoft.com/office/drawing/2014/main" id="{924B0597-6276-471F-96FD-FDE08D64C524}"/>
              </a:ext>
            </a:extLst>
          </p:cNvPr>
          <p:cNvSpPr/>
          <p:nvPr/>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r>
              <a:rPr lang="en-US"/>
              <a:t>Click icon to add picture</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188365153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r>
              <a:rPr lang="en-US"/>
              <a:t>Click icon to add picture</a:t>
            </a:r>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7" name="Oval 26">
            <a:extLst>
              <a:ext uri="{FF2B5EF4-FFF2-40B4-BE49-F238E27FC236}">
                <a16:creationId xmlns:a16="http://schemas.microsoft.com/office/drawing/2014/main" id="{AE1934B1-C1CC-42D5-A8D8-639ED39E9A45}"/>
              </a:ext>
            </a:extLst>
          </p:cNvPr>
          <p:cNvSpPr/>
          <p:nvPr/>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r>
              <a:rPr lang="en-US"/>
              <a:t>Click icon to add picture</a:t>
            </a:r>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29" name="Oval 28">
            <a:extLst>
              <a:ext uri="{FF2B5EF4-FFF2-40B4-BE49-F238E27FC236}">
                <a16:creationId xmlns:a16="http://schemas.microsoft.com/office/drawing/2014/main" id="{07542B3E-45A5-4E88-A2C5-758AC86BE4D0}"/>
              </a:ext>
            </a:extLst>
          </p:cNvPr>
          <p:cNvSpPr/>
          <p:nvPr/>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r>
              <a:rPr lang="en-US"/>
              <a:t>Click icon to add picture</a:t>
            </a:r>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3</a:t>
            </a:r>
          </a:p>
        </p:txBody>
      </p:sp>
      <p:sp>
        <p:nvSpPr>
          <p:cNvPr id="31" name="Oval 30">
            <a:extLst>
              <a:ext uri="{FF2B5EF4-FFF2-40B4-BE49-F238E27FC236}">
                <a16:creationId xmlns:a16="http://schemas.microsoft.com/office/drawing/2014/main" id="{924B0597-6276-471F-96FD-FDE08D64C524}"/>
              </a:ext>
            </a:extLst>
          </p:cNvPr>
          <p:cNvSpPr/>
          <p:nvPr/>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r>
              <a:rPr lang="en-US"/>
              <a:t>Click icon to add picture</a:t>
            </a:r>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4</a:t>
            </a:r>
          </a:p>
        </p:txBody>
      </p:sp>
      <p:sp>
        <p:nvSpPr>
          <p:cNvPr id="39" name="Oval 38">
            <a:extLst>
              <a:ext uri="{FF2B5EF4-FFF2-40B4-BE49-F238E27FC236}">
                <a16:creationId xmlns:a16="http://schemas.microsoft.com/office/drawing/2014/main" id="{D3182B05-A7F1-450F-AE61-51425BEF3AA6}"/>
              </a:ext>
            </a:extLst>
          </p:cNvPr>
          <p:cNvSpPr/>
          <p:nvPr/>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r>
              <a:rPr lang="en-US"/>
              <a:t>Click icon to add picture</a:t>
            </a:r>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5</a:t>
            </a:r>
          </a:p>
        </p:txBody>
      </p:sp>
      <p:sp>
        <p:nvSpPr>
          <p:cNvPr id="20" name="Rectangle 19">
            <a:extLst>
              <a:ext uri="{FF2B5EF4-FFF2-40B4-BE49-F238E27FC236}">
                <a16:creationId xmlns:a16="http://schemas.microsoft.com/office/drawing/2014/main" id="{76866093-3200-6440-8AB2-9242D398F84E}"/>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endParaRPr lang="en-US"/>
          </a:p>
        </p:txBody>
      </p:sp>
    </p:spTree>
    <p:extLst>
      <p:ext uri="{BB962C8B-B14F-4D97-AF65-F5344CB8AC3E}">
        <p14:creationId xmlns:p14="http://schemas.microsoft.com/office/powerpoint/2010/main" val="522441129"/>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r>
              <a:rPr lang="en-US"/>
              <a:t>Click icon to add picture</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r>
              <a:rPr lang="en-US"/>
              <a:t>Click icon to add picture</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672543816"/>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2" y="1684461"/>
            <a:ext cx="2373939" cy="1621608"/>
          </a:xfrm>
        </p:spPr>
        <p:txBody>
          <a:bodyPr/>
          <a:lstStyle>
            <a:lvl1pPr>
              <a:buNone/>
              <a:defRPr/>
            </a:lvl1pPr>
          </a:lstStyle>
          <a:p>
            <a:r>
              <a:rPr lang="en-US"/>
              <a:t>Click icon to add picture</a:t>
            </a:r>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399" y="1684461"/>
            <a:ext cx="2373939" cy="1621608"/>
          </a:xfrm>
        </p:spPr>
        <p:txBody>
          <a:bodyPr/>
          <a:lstStyle>
            <a:lvl1pPr>
              <a:buNone/>
              <a:defRPr/>
            </a:lvl1pPr>
          </a:lstStyle>
          <a:p>
            <a:r>
              <a:rPr lang="en-US"/>
              <a:t>Click icon to add picture</a:t>
            </a:r>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5" y="1680693"/>
            <a:ext cx="2349365" cy="1621608"/>
          </a:xfrm>
        </p:spPr>
        <p:txBody>
          <a:bodyPr/>
          <a:lstStyle>
            <a:lvl1pPr>
              <a:buNone/>
              <a:defRPr/>
            </a:lvl1pPr>
          </a:lstStyle>
          <a:p>
            <a:r>
              <a:rPr lang="en-US"/>
              <a:t>Click icon to add picture</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863438061"/>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r>
              <a:rPr lang="en-US"/>
              <a:t>Click icon to add picture</a:t>
            </a:r>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r>
              <a:rPr lang="en-US"/>
              <a:t>Click icon to add picture</a:t>
            </a:r>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r>
              <a:rPr lang="en-US"/>
              <a:t>Click icon to add picture</a:t>
            </a:r>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r>
              <a:rPr lang="en-US"/>
              <a:t>Click icon to add picture</a:t>
            </a:r>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r>
              <a:rPr lang="en-US"/>
              <a:t>Click icon to add picture</a:t>
            </a:r>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36" name="Rectangle 35">
            <a:extLst>
              <a:ext uri="{FF2B5EF4-FFF2-40B4-BE49-F238E27FC236}">
                <a16:creationId xmlns:a16="http://schemas.microsoft.com/office/drawing/2014/main" id="{8A4E17D8-CAFF-0E47-97EF-4D4BC59FFC70}"/>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593147113"/>
      </p:ext>
    </p:extLst>
  </p:cSld>
  <p:clrMapOvr>
    <a:masterClrMapping/>
  </p:clrMapOvr>
  <p:extLst>
    <p:ext uri="{DCECCB84-F9BA-43D5-87BE-67443E8EF086}">
      <p15:sldGuideLst xmlns:p15="http://schemas.microsoft.com/office/powerpoint/2012/main">
        <p15:guide id="1" orient="horz" pos="2400">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34649031"/>
      </p:ext>
    </p:extLst>
  </p:cSld>
  <p:clrMapOvr>
    <a:masterClrMapping/>
  </p:clrMapOvr>
  <p:extLst>
    <p:ext uri="{DCECCB84-F9BA-43D5-87BE-67443E8EF086}">
      <p15:sldGuideLst xmlns:p15="http://schemas.microsoft.com/office/powerpoint/2012/main">
        <p15:guide id="1" orient="horz" pos="3744">
          <p15:clr>
            <a:srgbClr val="FBAE40"/>
          </p15:clr>
        </p15:guide>
        <p15:guide id="2" pos="3912">
          <p15:clr>
            <a:srgbClr val="FBAE40"/>
          </p15:clr>
        </p15:guide>
        <p15:guide id="3" pos="60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3727169354"/>
      </p:ext>
    </p:extLst>
  </p:cSld>
  <p:clrMapOvr>
    <a:masterClrMapping/>
  </p:clrMapOvr>
  <p:extLst>
    <p:ext uri="{DCECCB84-F9BA-43D5-87BE-67443E8EF086}">
      <p15:sldGuideLst xmlns:p15="http://schemas.microsoft.com/office/powerpoint/2012/main">
        <p15:guide id="1" orient="horz" pos="3744">
          <p15:clr>
            <a:srgbClr val="FBAE40"/>
          </p15:clr>
        </p15:guide>
        <p15:guide id="2" pos="3926">
          <p15:clr>
            <a:srgbClr val="FBAE40"/>
          </p15:clr>
        </p15:guide>
        <p15:guide id="3" pos="600">
          <p15:clr>
            <a:srgbClr val="FBAE40"/>
          </p15:clr>
        </p15:guide>
        <p15:guide id="4" orient="horz" pos="24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r>
              <a:rPr lang="en-US"/>
              <a:t>Click icon to add chart</a:t>
            </a:r>
          </a:p>
        </p:txBody>
      </p:sp>
      <p:sp>
        <p:nvSpPr>
          <p:cNvPr id="12" name="Rectangle 11">
            <a:extLst>
              <a:ext uri="{FF2B5EF4-FFF2-40B4-BE49-F238E27FC236}">
                <a16:creationId xmlns:a16="http://schemas.microsoft.com/office/drawing/2014/main" id="{1F56D074-0631-F846-A2A3-4A39FEAEFDD7}"/>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322567945"/>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endParaRPr lang="en-US"/>
          </a:p>
        </p:txBody>
      </p:sp>
    </p:spTree>
    <p:extLst>
      <p:ext uri="{BB962C8B-B14F-4D97-AF65-F5344CB8AC3E}">
        <p14:creationId xmlns:p14="http://schemas.microsoft.com/office/powerpoint/2010/main" val="1549312495"/>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endParaRPr lang="en-US"/>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785401470"/>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Presenter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endParaRPr lang="en-US"/>
          </a:p>
        </p:txBody>
      </p:sp>
    </p:spTree>
    <p:extLst>
      <p:ext uri="{BB962C8B-B14F-4D97-AF65-F5344CB8AC3E}">
        <p14:creationId xmlns:p14="http://schemas.microsoft.com/office/powerpoint/2010/main" val="3592030442"/>
      </p:ext>
    </p:extLst>
  </p:cSld>
  <p:clrMapOvr>
    <a:masterClrMapping/>
  </p:clrMapOvr>
  <p:extLst>
    <p:ext uri="{DCECCB84-F9BA-43D5-87BE-67443E8EF086}">
      <p15:sldGuideLst xmlns:p15="http://schemas.microsoft.com/office/powerpoint/2012/main">
        <p15:guide id="1" orient="horz" pos="2160">
          <p15:clr>
            <a:srgbClr val="FBAE40"/>
          </p15:clr>
        </p15:guide>
        <p15:guide id="2" pos="5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3872580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13261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CD-8CB1-20A8-5588-AAA5171C5D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B40C-B560-0D68-E63C-260806217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533C61-C70C-E473-9103-558187734316}"/>
              </a:ext>
            </a:extLst>
          </p:cNvPr>
          <p:cNvSpPr>
            <a:spLocks noGrp="1"/>
          </p:cNvSpPr>
          <p:nvPr>
            <p:ph type="dt" sz="half" idx="10"/>
          </p:nvPr>
        </p:nvSpPr>
        <p:spPr/>
        <p:txBody>
          <a:bodyPr/>
          <a:lstStyle/>
          <a:p>
            <a:fld id="{2A030E05-4AA7-7F43-B512-76BF214D71A6}" type="datetimeFigureOut">
              <a:rPr lang="en-US" smtClean="0"/>
              <a:t>6/6/25</a:t>
            </a:fld>
            <a:endParaRPr lang="en-US"/>
          </a:p>
        </p:txBody>
      </p:sp>
      <p:sp>
        <p:nvSpPr>
          <p:cNvPr id="5" name="Footer Placeholder 4">
            <a:extLst>
              <a:ext uri="{FF2B5EF4-FFF2-40B4-BE49-F238E27FC236}">
                <a16:creationId xmlns:a16="http://schemas.microsoft.com/office/drawing/2014/main" id="{AAD96344-72EE-A503-1D95-53DED4D4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CD737-86A8-52A4-96B6-5D740A895152}"/>
              </a:ext>
            </a:extLst>
          </p:cNvPr>
          <p:cNvSpPr>
            <a:spLocks noGrp="1"/>
          </p:cNvSpPr>
          <p:nvPr>
            <p:ph type="sldNum" sz="quarter" idx="12"/>
          </p:nvPr>
        </p:nvSpPr>
        <p:spPr/>
        <p:txBody>
          <a:bodyPr/>
          <a:lstStyle/>
          <a:p>
            <a:fld id="{0CF631F2-457F-A542-80CF-19F9095080F5}" type="slidenum">
              <a:rPr lang="en-US" smtClean="0"/>
              <a:t>‹#›</a:t>
            </a:fld>
            <a:endParaRPr lang="en-US"/>
          </a:p>
        </p:txBody>
      </p:sp>
    </p:spTree>
    <p:extLst>
      <p:ext uri="{BB962C8B-B14F-4D97-AF65-F5344CB8AC3E}">
        <p14:creationId xmlns:p14="http://schemas.microsoft.com/office/powerpoint/2010/main" val="327943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endParaRPr lang="en-US"/>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352788377"/>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121650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973025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a:t>SECTION HEADER</a:t>
            </a:r>
          </a:p>
        </p:txBody>
      </p:sp>
    </p:spTree>
    <p:extLst>
      <p:ext uri="{BB962C8B-B14F-4D97-AF65-F5344CB8AC3E}">
        <p14:creationId xmlns:p14="http://schemas.microsoft.com/office/powerpoint/2010/main" val="9383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2242367158"/>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Lst>
          </p:cNvPr>
          <p:cNvSpPr/>
          <p:nvPr/>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endParaRPr lang="en-US"/>
          </a:p>
        </p:txBody>
      </p:sp>
    </p:spTree>
    <p:extLst>
      <p:ext uri="{BB962C8B-B14F-4D97-AF65-F5344CB8AC3E}">
        <p14:creationId xmlns:p14="http://schemas.microsoft.com/office/powerpoint/2010/main" val="1918123752"/>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7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customXml" Target="../ink/ink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5.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7.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14D-2584-45A9-93E1-83F0A31ACDB2}"/>
              </a:ext>
            </a:extLst>
          </p:cNvPr>
          <p:cNvSpPr>
            <a:spLocks noGrp="1"/>
          </p:cNvSpPr>
          <p:nvPr>
            <p:ph type="title"/>
          </p:nvPr>
        </p:nvSpPr>
        <p:spPr>
          <a:xfrm>
            <a:off x="838200" y="1344706"/>
            <a:ext cx="10515600" cy="3123384"/>
          </a:xfrm>
        </p:spPr>
        <p:txBody>
          <a:bodyPr>
            <a:normAutofit/>
          </a:bodyPr>
          <a:lstStyle/>
          <a:p>
            <a:pPr algn="ctr"/>
            <a:r>
              <a:rPr lang="en-US" sz="6000" dirty="0">
                <a:latin typeface="Roboto"/>
                <a:ea typeface="Roboto"/>
                <a:cs typeface="Arial"/>
              </a:rPr>
              <a:t>GHANA CALIBRATION</a:t>
            </a:r>
            <a:endParaRPr lang="en-US" sz="6000" b="0" dirty="0">
              <a:latin typeface="Roboto"/>
              <a:ea typeface="Roboto"/>
            </a:endParaRPr>
          </a:p>
          <a:p>
            <a:pPr algn="ctr"/>
            <a:r>
              <a:rPr lang="en-US" sz="2400" b="0" dirty="0">
                <a:latin typeface="Roboto"/>
                <a:ea typeface="Roboto"/>
                <a:cs typeface="Arial"/>
              </a:rPr>
              <a:t>90 m</a:t>
            </a:r>
          </a:p>
          <a:p>
            <a:pPr algn="ctr"/>
            <a:endParaRPr lang="en-US" dirty="0"/>
          </a:p>
        </p:txBody>
      </p:sp>
    </p:spTree>
    <p:extLst>
      <p:ext uri="{BB962C8B-B14F-4D97-AF65-F5344CB8AC3E}">
        <p14:creationId xmlns:p14="http://schemas.microsoft.com/office/powerpoint/2010/main" val="214414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4" name="Picture 3" descr="A graph showing a line of gauge&#10;&#10;Description automatically generated with medium confidence">
            <a:extLst>
              <a:ext uri="{FF2B5EF4-FFF2-40B4-BE49-F238E27FC236}">
                <a16:creationId xmlns:a16="http://schemas.microsoft.com/office/drawing/2014/main" id="{0F4B4A7C-4FFD-E4F3-11C0-43D73549576F}"/>
              </a:ext>
            </a:extLst>
          </p:cNvPr>
          <p:cNvPicPr>
            <a:picLocks noChangeAspect="1"/>
          </p:cNvPicPr>
          <p:nvPr/>
        </p:nvPicPr>
        <p:blipFill>
          <a:blip r:embed="rId2"/>
          <a:stretch>
            <a:fillRect/>
          </a:stretch>
        </p:blipFill>
        <p:spPr>
          <a:xfrm>
            <a:off x="0" y="1919253"/>
            <a:ext cx="7772400" cy="3019493"/>
          </a:xfrm>
          <a:prstGeom prst="rect">
            <a:avLst/>
          </a:prstGeom>
        </p:spPr>
      </p:pic>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3"/>
          <a:stretch>
            <a:fillRect/>
          </a:stretch>
        </p:blipFill>
        <p:spPr>
          <a:xfrm>
            <a:off x="7772400" y="270933"/>
            <a:ext cx="4463938" cy="5810890"/>
          </a:xfrm>
          <a:prstGeom prst="rect">
            <a:avLst/>
          </a:prstGeom>
        </p:spPr>
      </p:pic>
    </p:spTree>
    <p:extLst>
      <p:ext uri="{BB962C8B-B14F-4D97-AF65-F5344CB8AC3E}">
        <p14:creationId xmlns:p14="http://schemas.microsoft.com/office/powerpoint/2010/main" val="11250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5" name="Picture 4" descr="A graph showing a gauge&#10;&#10;Description automatically generated with medium confidence">
            <a:extLst>
              <a:ext uri="{FF2B5EF4-FFF2-40B4-BE49-F238E27FC236}">
                <a16:creationId xmlns:a16="http://schemas.microsoft.com/office/drawing/2014/main" id="{56A1241C-7FC1-C077-427C-E28157F00AC7}"/>
              </a:ext>
            </a:extLst>
          </p:cNvPr>
          <p:cNvPicPr>
            <a:picLocks noChangeAspect="1"/>
          </p:cNvPicPr>
          <p:nvPr/>
        </p:nvPicPr>
        <p:blipFill>
          <a:blip r:embed="rId2"/>
          <a:stretch>
            <a:fillRect/>
          </a:stretch>
        </p:blipFill>
        <p:spPr>
          <a:xfrm>
            <a:off x="0" y="1905158"/>
            <a:ext cx="7772400" cy="3047683"/>
          </a:xfrm>
          <a:prstGeom prst="rect">
            <a:avLst/>
          </a:prstGeom>
        </p:spPr>
      </p:pic>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3"/>
          <a:srcRect l="11525"/>
          <a:stretch/>
        </p:blipFill>
        <p:spPr>
          <a:xfrm>
            <a:off x="7772400" y="188733"/>
            <a:ext cx="4325974" cy="5854700"/>
          </a:xfrm>
          <a:prstGeom prst="rect">
            <a:avLst/>
          </a:prstGeom>
        </p:spPr>
      </p:pic>
    </p:spTree>
    <p:extLst>
      <p:ext uri="{BB962C8B-B14F-4D97-AF65-F5344CB8AC3E}">
        <p14:creationId xmlns:p14="http://schemas.microsoft.com/office/powerpoint/2010/main" val="423145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4" name="Picture 3" descr="A graph showing the amount of gauges&#10;&#10;Description automatically generated with medium confidence">
            <a:extLst>
              <a:ext uri="{FF2B5EF4-FFF2-40B4-BE49-F238E27FC236}">
                <a16:creationId xmlns:a16="http://schemas.microsoft.com/office/drawing/2014/main" id="{2D9EEA01-FE80-75E7-2D02-2531110AF8F0}"/>
              </a:ext>
            </a:extLst>
          </p:cNvPr>
          <p:cNvPicPr>
            <a:picLocks noChangeAspect="1"/>
          </p:cNvPicPr>
          <p:nvPr/>
        </p:nvPicPr>
        <p:blipFill>
          <a:blip r:embed="rId2"/>
          <a:stretch>
            <a:fillRect/>
          </a:stretch>
        </p:blipFill>
        <p:spPr>
          <a:xfrm>
            <a:off x="9226" y="1758200"/>
            <a:ext cx="7772400" cy="3019493"/>
          </a:xfrm>
          <a:prstGeom prst="rect">
            <a:avLst/>
          </a:prstGeom>
        </p:spPr>
      </p:pic>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3"/>
          <a:stretch>
            <a:fillRect/>
          </a:stretch>
        </p:blipFill>
        <p:spPr>
          <a:xfrm>
            <a:off x="7781626" y="369332"/>
            <a:ext cx="4410374" cy="5797230"/>
          </a:xfrm>
          <a:prstGeom prst="rect">
            <a:avLst/>
          </a:prstGeom>
        </p:spPr>
      </p:pic>
    </p:spTree>
    <p:extLst>
      <p:ext uri="{BB962C8B-B14F-4D97-AF65-F5344CB8AC3E}">
        <p14:creationId xmlns:p14="http://schemas.microsoft.com/office/powerpoint/2010/main" val="122923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89562278-1C93-5A5B-12D9-1A66CBEFE27F}"/>
              </a:ext>
            </a:extLst>
          </p:cNvPr>
          <p:cNvPicPr>
            <a:picLocks noGrp="1" noChangeAspect="1"/>
          </p:cNvPicPr>
          <p:nvPr>
            <p:ph idx="1"/>
          </p:nvPr>
        </p:nvPicPr>
        <p:blipFill>
          <a:blip r:embed="rId3"/>
          <a:stretch>
            <a:fillRect/>
          </a:stretch>
        </p:blipFill>
        <p:spPr>
          <a:xfrm>
            <a:off x="196819" y="1689543"/>
            <a:ext cx="7513722" cy="2946252"/>
          </a:xfrm>
        </p:spPr>
      </p:pic>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4"/>
          <a:stretch>
            <a:fillRect/>
          </a:stretch>
        </p:blipFill>
        <p:spPr>
          <a:xfrm>
            <a:off x="7777059" y="0"/>
            <a:ext cx="4414941" cy="5869172"/>
          </a:xfrm>
          <a:prstGeom prst="rect">
            <a:avLst/>
          </a:prstGeom>
        </p:spPr>
      </p:pic>
    </p:spTree>
    <p:extLst>
      <p:ext uri="{BB962C8B-B14F-4D97-AF65-F5344CB8AC3E}">
        <p14:creationId xmlns:p14="http://schemas.microsoft.com/office/powerpoint/2010/main" val="30116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4" name="Picture 3" descr="A graph showing a gauge&#10;&#10;Description automatically generated with medium confidence">
            <a:extLst>
              <a:ext uri="{FF2B5EF4-FFF2-40B4-BE49-F238E27FC236}">
                <a16:creationId xmlns:a16="http://schemas.microsoft.com/office/drawing/2014/main" id="{0A1858A8-AC98-BACE-3921-5778DF59F1C4}"/>
              </a:ext>
            </a:extLst>
          </p:cNvPr>
          <p:cNvPicPr>
            <a:picLocks noChangeAspect="1"/>
          </p:cNvPicPr>
          <p:nvPr/>
        </p:nvPicPr>
        <p:blipFill>
          <a:blip r:embed="rId2"/>
          <a:stretch>
            <a:fillRect/>
          </a:stretch>
        </p:blipFill>
        <p:spPr>
          <a:xfrm>
            <a:off x="0" y="1625648"/>
            <a:ext cx="7772400" cy="3047683"/>
          </a:xfrm>
          <a:prstGeom prst="rect">
            <a:avLst/>
          </a:prstGeom>
        </p:spPr>
      </p:pic>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3"/>
          <a:stretch>
            <a:fillRect/>
          </a:stretch>
        </p:blipFill>
        <p:spPr>
          <a:xfrm>
            <a:off x="7772400" y="834656"/>
            <a:ext cx="4108656" cy="5188688"/>
          </a:xfrm>
          <a:prstGeom prst="rect">
            <a:avLst/>
          </a:prstGeom>
        </p:spPr>
      </p:pic>
    </p:spTree>
    <p:extLst>
      <p:ext uri="{BB962C8B-B14F-4D97-AF65-F5344CB8AC3E}">
        <p14:creationId xmlns:p14="http://schemas.microsoft.com/office/powerpoint/2010/main" val="213537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E05E71AB-A3DB-1DC8-0CE5-D97F5DFE7982}"/>
              </a:ext>
            </a:extLst>
          </p:cNvPr>
          <p:cNvPicPr>
            <a:picLocks noGrp="1" noChangeAspect="1"/>
          </p:cNvPicPr>
          <p:nvPr>
            <p:ph idx="1"/>
          </p:nvPr>
        </p:nvPicPr>
        <p:blipFill>
          <a:blip r:embed="rId2"/>
          <a:stretch>
            <a:fillRect/>
          </a:stretch>
        </p:blipFill>
        <p:spPr>
          <a:xfrm>
            <a:off x="273502" y="1681718"/>
            <a:ext cx="7383074" cy="2895023"/>
          </a:xfrm>
        </p:spPr>
      </p:pic>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3"/>
          <a:stretch>
            <a:fillRect/>
          </a:stretch>
        </p:blipFill>
        <p:spPr>
          <a:xfrm>
            <a:off x="7658264" y="0"/>
            <a:ext cx="4533735" cy="5975498"/>
          </a:xfrm>
          <a:prstGeom prst="rect">
            <a:avLst/>
          </a:prstGeom>
        </p:spPr>
      </p:pic>
    </p:spTree>
    <p:extLst>
      <p:ext uri="{BB962C8B-B14F-4D97-AF65-F5344CB8AC3E}">
        <p14:creationId xmlns:p14="http://schemas.microsoft.com/office/powerpoint/2010/main" val="41013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5" name="Content Placeholder 4" descr="A graph showing the amount of gauge&#10;&#10;Description automatically generated with medium confidence">
            <a:extLst>
              <a:ext uri="{FF2B5EF4-FFF2-40B4-BE49-F238E27FC236}">
                <a16:creationId xmlns:a16="http://schemas.microsoft.com/office/drawing/2014/main" id="{505BCB10-C329-A84F-3894-2A289320758B}"/>
              </a:ext>
            </a:extLst>
          </p:cNvPr>
          <p:cNvPicPr>
            <a:picLocks noGrp="1" noChangeAspect="1"/>
          </p:cNvPicPr>
          <p:nvPr>
            <p:ph idx="1"/>
          </p:nvPr>
        </p:nvPicPr>
        <p:blipFill>
          <a:blip r:embed="rId2"/>
          <a:stretch>
            <a:fillRect/>
          </a:stretch>
        </p:blipFill>
        <p:spPr>
          <a:xfrm>
            <a:off x="323389" y="1678586"/>
            <a:ext cx="7672295" cy="2980604"/>
          </a:xfrm>
        </p:spPr>
      </p:pic>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3"/>
          <a:srcRect l="7278"/>
          <a:stretch/>
        </p:blipFill>
        <p:spPr>
          <a:xfrm>
            <a:off x="7995684" y="369332"/>
            <a:ext cx="4206062" cy="5599113"/>
          </a:xfrm>
          <a:prstGeom prst="rect">
            <a:avLst/>
          </a:prstGeom>
        </p:spPr>
      </p:pic>
    </p:spTree>
    <p:extLst>
      <p:ext uri="{BB962C8B-B14F-4D97-AF65-F5344CB8AC3E}">
        <p14:creationId xmlns:p14="http://schemas.microsoft.com/office/powerpoint/2010/main" val="21688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5" name="Content Placeholder 4" descr="A graph showing the amount of water in the gauge&#10;&#10;Description automatically generated with medium confidence">
            <a:extLst>
              <a:ext uri="{FF2B5EF4-FFF2-40B4-BE49-F238E27FC236}">
                <a16:creationId xmlns:a16="http://schemas.microsoft.com/office/drawing/2014/main" id="{3BD5F1CF-0F51-0E71-6F91-53F4841CFE2C}"/>
              </a:ext>
            </a:extLst>
          </p:cNvPr>
          <p:cNvPicPr>
            <a:picLocks noGrp="1" noChangeAspect="1"/>
          </p:cNvPicPr>
          <p:nvPr>
            <p:ph idx="1"/>
          </p:nvPr>
        </p:nvPicPr>
        <p:blipFill>
          <a:blip r:embed="rId2"/>
          <a:stretch>
            <a:fillRect/>
          </a:stretch>
        </p:blipFill>
        <p:spPr>
          <a:xfrm>
            <a:off x="0" y="1296458"/>
            <a:ext cx="7718235" cy="2998451"/>
          </a:xfrm>
        </p:spPr>
      </p:pic>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3"/>
          <a:stretch>
            <a:fillRect/>
          </a:stretch>
        </p:blipFill>
        <p:spPr>
          <a:xfrm>
            <a:off x="7860062" y="369332"/>
            <a:ext cx="4331938" cy="5699051"/>
          </a:xfrm>
          <a:prstGeom prst="rect">
            <a:avLst/>
          </a:prstGeom>
        </p:spPr>
      </p:pic>
    </p:spTree>
    <p:extLst>
      <p:ext uri="{BB962C8B-B14F-4D97-AF65-F5344CB8AC3E}">
        <p14:creationId xmlns:p14="http://schemas.microsoft.com/office/powerpoint/2010/main" val="363062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5" name="Content Placeholder 4" descr="A graph showing a line of gauge&#10;&#10;Description automatically generated with medium confidence">
            <a:extLst>
              <a:ext uri="{FF2B5EF4-FFF2-40B4-BE49-F238E27FC236}">
                <a16:creationId xmlns:a16="http://schemas.microsoft.com/office/drawing/2014/main" id="{C26ADFD1-1934-AF32-7956-ED60B99089AB}"/>
              </a:ext>
            </a:extLst>
          </p:cNvPr>
          <p:cNvPicPr>
            <a:picLocks noGrp="1" noChangeAspect="1"/>
          </p:cNvPicPr>
          <p:nvPr>
            <p:ph idx="1"/>
          </p:nvPr>
        </p:nvPicPr>
        <p:blipFill>
          <a:blip r:embed="rId2"/>
          <a:stretch>
            <a:fillRect/>
          </a:stretch>
        </p:blipFill>
        <p:spPr>
          <a:xfrm>
            <a:off x="197702" y="1695375"/>
            <a:ext cx="7819510" cy="3098297"/>
          </a:xfrm>
        </p:spPr>
      </p:pic>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3"/>
          <a:stretch>
            <a:fillRect/>
          </a:stretch>
        </p:blipFill>
        <p:spPr>
          <a:xfrm>
            <a:off x="7984807" y="600739"/>
            <a:ext cx="4207193" cy="5656521"/>
          </a:xfrm>
          <a:prstGeom prst="rect">
            <a:avLst/>
          </a:prstGeom>
        </p:spPr>
      </p:pic>
    </p:spTree>
    <p:extLst>
      <p:ext uri="{BB962C8B-B14F-4D97-AF65-F5344CB8AC3E}">
        <p14:creationId xmlns:p14="http://schemas.microsoft.com/office/powerpoint/2010/main" val="242958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5" name="Content Placeholder 4" descr="A graph with a line drawn on it&#10;&#10;Description automatically generated">
            <a:extLst>
              <a:ext uri="{FF2B5EF4-FFF2-40B4-BE49-F238E27FC236}">
                <a16:creationId xmlns:a16="http://schemas.microsoft.com/office/drawing/2014/main" id="{3454183D-DF96-941D-D2FD-C5923F43FCD7}"/>
              </a:ext>
            </a:extLst>
          </p:cNvPr>
          <p:cNvPicPr>
            <a:picLocks noGrp="1" noChangeAspect="1"/>
          </p:cNvPicPr>
          <p:nvPr>
            <p:ph idx="1"/>
          </p:nvPr>
        </p:nvPicPr>
        <p:blipFill>
          <a:blip r:embed="rId3"/>
          <a:stretch>
            <a:fillRect/>
          </a:stretch>
        </p:blipFill>
        <p:spPr>
          <a:xfrm>
            <a:off x="0" y="1441161"/>
            <a:ext cx="8125798" cy="3186257"/>
          </a:xfrm>
        </p:spPr>
      </p:pic>
    </p:spTree>
    <p:extLst>
      <p:ext uri="{BB962C8B-B14F-4D97-AF65-F5344CB8AC3E}">
        <p14:creationId xmlns:p14="http://schemas.microsoft.com/office/powerpoint/2010/main" val="420837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D9B6-DE3B-9B1F-3397-9747AA79CF18}"/>
              </a:ext>
            </a:extLst>
          </p:cNvPr>
          <p:cNvPicPr>
            <a:picLocks noChangeAspect="1"/>
          </p:cNvPicPr>
          <p:nvPr/>
        </p:nvPicPr>
        <p:blipFill>
          <a:blip r:embed="rId3"/>
          <a:stretch>
            <a:fillRect/>
          </a:stretch>
        </p:blipFill>
        <p:spPr>
          <a:xfrm>
            <a:off x="817581" y="197613"/>
            <a:ext cx="10334129" cy="5561963"/>
          </a:xfrm>
          <a:prstGeom prst="rect">
            <a:avLst/>
          </a:prstGeom>
          <a:ln>
            <a:solidFill>
              <a:schemeClr val="bg1"/>
            </a:solidFill>
          </a:ln>
        </p:spPr>
      </p:pic>
    </p:spTree>
    <p:extLst>
      <p:ext uri="{BB962C8B-B14F-4D97-AF65-F5344CB8AC3E}">
        <p14:creationId xmlns:p14="http://schemas.microsoft.com/office/powerpoint/2010/main" val="158949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rivers&#10;&#10;Description automatically generated with medium confidence">
            <a:extLst>
              <a:ext uri="{FF2B5EF4-FFF2-40B4-BE49-F238E27FC236}">
                <a16:creationId xmlns:a16="http://schemas.microsoft.com/office/drawing/2014/main" id="{34935F00-CE68-EEFD-9098-B5A9FC99F5FE}"/>
              </a:ext>
            </a:extLst>
          </p:cNvPr>
          <p:cNvPicPr>
            <a:picLocks noChangeAspect="1"/>
          </p:cNvPicPr>
          <p:nvPr/>
        </p:nvPicPr>
        <p:blipFill>
          <a:blip r:embed="rId3"/>
          <a:stretch>
            <a:fillRect/>
          </a:stretch>
        </p:blipFill>
        <p:spPr>
          <a:xfrm>
            <a:off x="7511491" y="270933"/>
            <a:ext cx="4680509" cy="5909733"/>
          </a:xfrm>
          <a:prstGeom prst="rect">
            <a:avLst/>
          </a:prstGeom>
        </p:spPr>
      </p:pic>
      <p:sp>
        <p:nvSpPr>
          <p:cNvPr id="2" name="TextBox 1">
            <a:extLst>
              <a:ext uri="{FF2B5EF4-FFF2-40B4-BE49-F238E27FC236}">
                <a16:creationId xmlns:a16="http://schemas.microsoft.com/office/drawing/2014/main" id="{784B5321-2907-FAE4-5960-7E8083E8AAE1}"/>
              </a:ext>
            </a:extLst>
          </p:cNvPr>
          <p:cNvSpPr txBox="1"/>
          <p:nvPr/>
        </p:nvSpPr>
        <p:spPr>
          <a:xfrm>
            <a:off x="4206240" y="86267"/>
            <a:ext cx="2292096" cy="369332"/>
          </a:xfrm>
          <a:prstGeom prst="rect">
            <a:avLst/>
          </a:prstGeom>
          <a:noFill/>
        </p:spPr>
        <p:txBody>
          <a:bodyPr wrap="square" rtlCol="0">
            <a:spAutoFit/>
          </a:bodyPr>
          <a:lstStyle/>
          <a:p>
            <a:r>
              <a:rPr lang="en-US" dirty="0"/>
              <a:t>Station=1531600</a:t>
            </a:r>
          </a:p>
        </p:txBody>
      </p:sp>
    </p:spTree>
    <p:extLst>
      <p:ext uri="{BB962C8B-B14F-4D97-AF65-F5344CB8AC3E}">
        <p14:creationId xmlns:p14="http://schemas.microsoft.com/office/powerpoint/2010/main" val="387582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A5C3669-1566-5B0E-D5A0-7030204D319B}"/>
              </a:ext>
            </a:extLst>
          </p:cNvPr>
          <p:cNvPicPr>
            <a:picLocks noChangeAspect="1"/>
          </p:cNvPicPr>
          <p:nvPr/>
        </p:nvPicPr>
        <p:blipFill>
          <a:blip r:embed="rId2"/>
          <a:stretch>
            <a:fillRect/>
          </a:stretch>
        </p:blipFill>
        <p:spPr>
          <a:xfrm>
            <a:off x="7772400" y="355600"/>
            <a:ext cx="4381825" cy="5892800"/>
          </a:xfrm>
          <a:prstGeom prst="rect">
            <a:avLst/>
          </a:prstGeom>
        </p:spPr>
      </p:pic>
      <p:sp>
        <p:nvSpPr>
          <p:cNvPr id="2" name="TextBox 1">
            <a:extLst>
              <a:ext uri="{FF2B5EF4-FFF2-40B4-BE49-F238E27FC236}">
                <a16:creationId xmlns:a16="http://schemas.microsoft.com/office/drawing/2014/main" id="{A7ADB148-D59A-E9D6-6287-6CBE39C433CD}"/>
              </a:ext>
            </a:extLst>
          </p:cNvPr>
          <p:cNvSpPr txBox="1"/>
          <p:nvPr/>
        </p:nvSpPr>
        <p:spPr>
          <a:xfrm>
            <a:off x="4169664" y="170934"/>
            <a:ext cx="2292096" cy="369332"/>
          </a:xfrm>
          <a:prstGeom prst="rect">
            <a:avLst/>
          </a:prstGeom>
          <a:noFill/>
        </p:spPr>
        <p:txBody>
          <a:bodyPr wrap="square" rtlCol="0">
            <a:spAutoFit/>
          </a:bodyPr>
          <a:lstStyle/>
          <a:p>
            <a:r>
              <a:rPr lang="en-US" dirty="0"/>
              <a:t>Station=1526300</a:t>
            </a:r>
          </a:p>
        </p:txBody>
      </p:sp>
    </p:spTree>
    <p:extLst>
      <p:ext uri="{BB962C8B-B14F-4D97-AF65-F5344CB8AC3E}">
        <p14:creationId xmlns:p14="http://schemas.microsoft.com/office/powerpoint/2010/main" val="136527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586D44F3-F3F0-DA6F-63CB-13776092AC18}"/>
              </a:ext>
            </a:extLst>
          </p:cNvPr>
          <p:cNvPicPr>
            <a:picLocks noChangeAspect="1"/>
          </p:cNvPicPr>
          <p:nvPr/>
        </p:nvPicPr>
        <p:blipFill>
          <a:blip r:embed="rId3"/>
          <a:stretch>
            <a:fillRect/>
          </a:stretch>
        </p:blipFill>
        <p:spPr>
          <a:xfrm>
            <a:off x="7518400" y="135466"/>
            <a:ext cx="4673600" cy="6126736"/>
          </a:xfrm>
          <a:prstGeom prst="rect">
            <a:avLst/>
          </a:prstGeom>
        </p:spPr>
      </p:pic>
      <p:sp>
        <p:nvSpPr>
          <p:cNvPr id="2" name="TextBox 1">
            <a:extLst>
              <a:ext uri="{FF2B5EF4-FFF2-40B4-BE49-F238E27FC236}">
                <a16:creationId xmlns:a16="http://schemas.microsoft.com/office/drawing/2014/main" id="{C1074081-034C-B0EE-5FF5-BA910C28A08A}"/>
              </a:ext>
            </a:extLst>
          </p:cNvPr>
          <p:cNvSpPr txBox="1"/>
          <p:nvPr/>
        </p:nvSpPr>
        <p:spPr>
          <a:xfrm>
            <a:off x="4194048" y="135466"/>
            <a:ext cx="2292096" cy="369332"/>
          </a:xfrm>
          <a:prstGeom prst="rect">
            <a:avLst/>
          </a:prstGeom>
          <a:noFill/>
        </p:spPr>
        <p:txBody>
          <a:bodyPr wrap="square" rtlCol="0">
            <a:spAutoFit/>
          </a:bodyPr>
          <a:lstStyle/>
          <a:p>
            <a:r>
              <a:rPr lang="en-US" dirty="0"/>
              <a:t>Station=5000001</a:t>
            </a:r>
          </a:p>
        </p:txBody>
      </p:sp>
      <p:sp>
        <p:nvSpPr>
          <p:cNvPr id="4" name="Content Placeholder 3">
            <a:extLst>
              <a:ext uri="{FF2B5EF4-FFF2-40B4-BE49-F238E27FC236}">
                <a16:creationId xmlns:a16="http://schemas.microsoft.com/office/drawing/2014/main" id="{058344DE-1564-0260-FA50-8664090E27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215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map of a large land with many rivers&#10;&#10;Description automatically generated with medium confidence">
            <a:extLst>
              <a:ext uri="{FF2B5EF4-FFF2-40B4-BE49-F238E27FC236}">
                <a16:creationId xmlns:a16="http://schemas.microsoft.com/office/drawing/2014/main" id="{D7C31490-3AE6-37DC-8330-8DA049FB8E75}"/>
              </a:ext>
            </a:extLst>
          </p:cNvPr>
          <p:cNvPicPr>
            <a:picLocks noChangeAspect="1"/>
          </p:cNvPicPr>
          <p:nvPr/>
        </p:nvPicPr>
        <p:blipFill>
          <a:blip r:embed="rId2"/>
          <a:stretch>
            <a:fillRect/>
          </a:stretch>
        </p:blipFill>
        <p:spPr>
          <a:xfrm>
            <a:off x="7400758" y="406400"/>
            <a:ext cx="4791242" cy="6045200"/>
          </a:xfrm>
          <a:prstGeom prst="rect">
            <a:avLst/>
          </a:prstGeom>
        </p:spPr>
      </p:pic>
      <p:sp>
        <p:nvSpPr>
          <p:cNvPr id="2" name="TextBox 1">
            <a:extLst>
              <a:ext uri="{FF2B5EF4-FFF2-40B4-BE49-F238E27FC236}">
                <a16:creationId xmlns:a16="http://schemas.microsoft.com/office/drawing/2014/main" id="{2CCC051C-BEDA-81D5-A426-CB872B127715}"/>
              </a:ext>
            </a:extLst>
          </p:cNvPr>
          <p:cNvSpPr txBox="1"/>
          <p:nvPr/>
        </p:nvSpPr>
        <p:spPr>
          <a:xfrm>
            <a:off x="4206240" y="86267"/>
            <a:ext cx="2292096" cy="369332"/>
          </a:xfrm>
          <a:prstGeom prst="rect">
            <a:avLst/>
          </a:prstGeom>
          <a:noFill/>
        </p:spPr>
        <p:txBody>
          <a:bodyPr wrap="square" rtlCol="0">
            <a:spAutoFit/>
          </a:bodyPr>
          <a:lstStyle/>
          <a:p>
            <a:r>
              <a:rPr lang="en-US" dirty="0"/>
              <a:t>Station=1531100</a:t>
            </a:r>
          </a:p>
        </p:txBody>
      </p:sp>
      <p:sp>
        <p:nvSpPr>
          <p:cNvPr id="4" name="Content Placeholder 3">
            <a:extLst>
              <a:ext uri="{FF2B5EF4-FFF2-40B4-BE49-F238E27FC236}">
                <a16:creationId xmlns:a16="http://schemas.microsoft.com/office/drawing/2014/main" id="{7943DBBC-1B75-387A-3308-4CE0D8ED6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89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green and orange area&#10;&#10;Description automatically generated">
            <a:extLst>
              <a:ext uri="{FF2B5EF4-FFF2-40B4-BE49-F238E27FC236}">
                <a16:creationId xmlns:a16="http://schemas.microsoft.com/office/drawing/2014/main" id="{67F1BAAA-E135-56E1-DA27-068286F308AD}"/>
              </a:ext>
            </a:extLst>
          </p:cNvPr>
          <p:cNvPicPr>
            <a:picLocks noChangeAspect="1"/>
          </p:cNvPicPr>
          <p:nvPr/>
        </p:nvPicPr>
        <p:blipFill>
          <a:blip r:embed="rId2"/>
          <a:stretch>
            <a:fillRect/>
          </a:stretch>
        </p:blipFill>
        <p:spPr>
          <a:xfrm>
            <a:off x="7484626" y="281742"/>
            <a:ext cx="4569497" cy="5486859"/>
          </a:xfrm>
          <a:prstGeom prst="rect">
            <a:avLst/>
          </a:prstGeom>
        </p:spPr>
      </p:pic>
      <p:sp>
        <p:nvSpPr>
          <p:cNvPr id="2" name="TextBox 1">
            <a:extLst>
              <a:ext uri="{FF2B5EF4-FFF2-40B4-BE49-F238E27FC236}">
                <a16:creationId xmlns:a16="http://schemas.microsoft.com/office/drawing/2014/main" id="{74F10361-CE68-5777-BB4A-77B334D1CA7F}"/>
              </a:ext>
            </a:extLst>
          </p:cNvPr>
          <p:cNvSpPr txBox="1"/>
          <p:nvPr/>
        </p:nvSpPr>
        <p:spPr>
          <a:xfrm>
            <a:off x="4206240" y="86267"/>
            <a:ext cx="2292096" cy="369332"/>
          </a:xfrm>
          <a:prstGeom prst="rect">
            <a:avLst/>
          </a:prstGeom>
          <a:noFill/>
        </p:spPr>
        <p:txBody>
          <a:bodyPr wrap="square" rtlCol="0">
            <a:spAutoFit/>
          </a:bodyPr>
          <a:lstStyle/>
          <a:p>
            <a:r>
              <a:rPr lang="en-US" dirty="0"/>
              <a:t>Station=1531420</a:t>
            </a:r>
          </a:p>
        </p:txBody>
      </p:sp>
      <p:sp>
        <p:nvSpPr>
          <p:cNvPr id="4" name="Content Placeholder 3">
            <a:extLst>
              <a:ext uri="{FF2B5EF4-FFF2-40B4-BE49-F238E27FC236}">
                <a16:creationId xmlns:a16="http://schemas.microsoft.com/office/drawing/2014/main" id="{C0AAB6B3-B76D-AC4F-CA56-48FE5D80E9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527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F2CCE798-9458-605C-96FF-F62482553525}"/>
              </a:ext>
            </a:extLst>
          </p:cNvPr>
          <p:cNvPicPr>
            <a:picLocks noChangeAspect="1"/>
          </p:cNvPicPr>
          <p:nvPr/>
        </p:nvPicPr>
        <p:blipFill>
          <a:blip r:embed="rId2"/>
          <a:stretch>
            <a:fillRect/>
          </a:stretch>
        </p:blipFill>
        <p:spPr>
          <a:xfrm>
            <a:off x="7608136" y="389467"/>
            <a:ext cx="4583864" cy="5757333"/>
          </a:xfrm>
          <a:prstGeom prst="rect">
            <a:avLst/>
          </a:prstGeom>
        </p:spPr>
      </p:pic>
      <p:sp>
        <p:nvSpPr>
          <p:cNvPr id="2" name="TextBox 1">
            <a:extLst>
              <a:ext uri="{FF2B5EF4-FFF2-40B4-BE49-F238E27FC236}">
                <a16:creationId xmlns:a16="http://schemas.microsoft.com/office/drawing/2014/main" id="{0B2965DB-3D14-08DC-6F9A-4B3F6CDCB649}"/>
              </a:ext>
            </a:extLst>
          </p:cNvPr>
          <p:cNvSpPr txBox="1"/>
          <p:nvPr/>
        </p:nvSpPr>
        <p:spPr>
          <a:xfrm>
            <a:off x="4206240" y="86267"/>
            <a:ext cx="2292096" cy="369332"/>
          </a:xfrm>
          <a:prstGeom prst="rect">
            <a:avLst/>
          </a:prstGeom>
          <a:noFill/>
        </p:spPr>
        <p:txBody>
          <a:bodyPr wrap="square" rtlCol="0">
            <a:spAutoFit/>
          </a:bodyPr>
          <a:lstStyle/>
          <a:p>
            <a:r>
              <a:rPr lang="en-US" dirty="0"/>
              <a:t>Station=1531650</a:t>
            </a:r>
          </a:p>
        </p:txBody>
      </p:sp>
      <p:sp>
        <p:nvSpPr>
          <p:cNvPr id="4" name="Content Placeholder 3">
            <a:extLst>
              <a:ext uri="{FF2B5EF4-FFF2-40B4-BE49-F238E27FC236}">
                <a16:creationId xmlns:a16="http://schemas.microsoft.com/office/drawing/2014/main" id="{389304B2-E0CA-A899-7FD2-4B5EC5D34E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5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large land with many different colored spots&#10;&#10;Description automatically generated with medium confidence">
            <a:extLst>
              <a:ext uri="{FF2B5EF4-FFF2-40B4-BE49-F238E27FC236}">
                <a16:creationId xmlns:a16="http://schemas.microsoft.com/office/drawing/2014/main" id="{99258225-86C2-717B-1ADF-E634DA4A448E}"/>
              </a:ext>
            </a:extLst>
          </p:cNvPr>
          <p:cNvPicPr>
            <a:picLocks noChangeAspect="1"/>
          </p:cNvPicPr>
          <p:nvPr/>
        </p:nvPicPr>
        <p:blipFill>
          <a:blip r:embed="rId2"/>
          <a:stretch>
            <a:fillRect/>
          </a:stretch>
        </p:blipFill>
        <p:spPr>
          <a:xfrm>
            <a:off x="7589820" y="423333"/>
            <a:ext cx="4602180" cy="5672667"/>
          </a:xfrm>
          <a:prstGeom prst="rect">
            <a:avLst/>
          </a:prstGeom>
        </p:spPr>
      </p:pic>
      <p:sp>
        <p:nvSpPr>
          <p:cNvPr id="2" name="TextBox 1">
            <a:extLst>
              <a:ext uri="{FF2B5EF4-FFF2-40B4-BE49-F238E27FC236}">
                <a16:creationId xmlns:a16="http://schemas.microsoft.com/office/drawing/2014/main" id="{9FC70202-8420-B277-375E-730FB1E667FA}"/>
              </a:ext>
            </a:extLst>
          </p:cNvPr>
          <p:cNvSpPr txBox="1"/>
          <p:nvPr/>
        </p:nvSpPr>
        <p:spPr>
          <a:xfrm>
            <a:off x="4206240" y="86267"/>
            <a:ext cx="2292096" cy="369332"/>
          </a:xfrm>
          <a:prstGeom prst="rect">
            <a:avLst/>
          </a:prstGeom>
          <a:noFill/>
        </p:spPr>
        <p:txBody>
          <a:bodyPr wrap="square" rtlCol="0">
            <a:spAutoFit/>
          </a:bodyPr>
          <a:lstStyle/>
          <a:p>
            <a:r>
              <a:rPr lang="en-US" dirty="0"/>
              <a:t>Station=3000003</a:t>
            </a:r>
          </a:p>
        </p:txBody>
      </p:sp>
      <p:sp>
        <p:nvSpPr>
          <p:cNvPr id="4" name="Content Placeholder 3">
            <a:extLst>
              <a:ext uri="{FF2B5EF4-FFF2-40B4-BE49-F238E27FC236}">
                <a16:creationId xmlns:a16="http://schemas.microsoft.com/office/drawing/2014/main" id="{5A4D65E3-3EEA-7F9B-F4AE-DBDE08E17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76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p of a mountain range&#10;&#10;Description automatically generated">
            <a:extLst>
              <a:ext uri="{FF2B5EF4-FFF2-40B4-BE49-F238E27FC236}">
                <a16:creationId xmlns:a16="http://schemas.microsoft.com/office/drawing/2014/main" id="{9C5398A3-5A32-D143-FBD4-815B80D15D1E}"/>
              </a:ext>
            </a:extLst>
          </p:cNvPr>
          <p:cNvPicPr>
            <a:picLocks noChangeAspect="1"/>
          </p:cNvPicPr>
          <p:nvPr/>
        </p:nvPicPr>
        <p:blipFill>
          <a:blip r:embed="rId2"/>
          <a:stretch>
            <a:fillRect/>
          </a:stretch>
        </p:blipFill>
        <p:spPr>
          <a:xfrm>
            <a:off x="7670801" y="167217"/>
            <a:ext cx="4511968" cy="5671418"/>
          </a:xfrm>
          <a:prstGeom prst="rect">
            <a:avLst/>
          </a:prstGeom>
        </p:spPr>
      </p:pic>
      <p:sp>
        <p:nvSpPr>
          <p:cNvPr id="2" name="TextBox 1">
            <a:extLst>
              <a:ext uri="{FF2B5EF4-FFF2-40B4-BE49-F238E27FC236}">
                <a16:creationId xmlns:a16="http://schemas.microsoft.com/office/drawing/2014/main" id="{A21BC625-C919-EB46-C415-55DEED132D84}"/>
              </a:ext>
            </a:extLst>
          </p:cNvPr>
          <p:cNvSpPr txBox="1"/>
          <p:nvPr/>
        </p:nvSpPr>
        <p:spPr>
          <a:xfrm>
            <a:off x="4206240" y="86267"/>
            <a:ext cx="2292096" cy="369332"/>
          </a:xfrm>
          <a:prstGeom prst="rect">
            <a:avLst/>
          </a:prstGeom>
          <a:noFill/>
        </p:spPr>
        <p:txBody>
          <a:bodyPr wrap="square" rtlCol="0">
            <a:spAutoFit/>
          </a:bodyPr>
          <a:lstStyle/>
          <a:p>
            <a:r>
              <a:rPr lang="en-US" dirty="0"/>
              <a:t>Station=3000004</a:t>
            </a:r>
          </a:p>
        </p:txBody>
      </p:sp>
      <p:sp>
        <p:nvSpPr>
          <p:cNvPr id="4" name="Content Placeholder 3">
            <a:extLst>
              <a:ext uri="{FF2B5EF4-FFF2-40B4-BE49-F238E27FC236}">
                <a16:creationId xmlns:a16="http://schemas.microsoft.com/office/drawing/2014/main" id="{3BFFDC90-55C8-3ADF-ACFE-9C43FC6EC0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37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6B82-0777-1F2F-EBAF-294A140C2F1A}"/>
              </a:ext>
            </a:extLst>
          </p:cNvPr>
          <p:cNvSpPr>
            <a:spLocks noGrp="1"/>
          </p:cNvSpPr>
          <p:nvPr>
            <p:ph type="title"/>
          </p:nvPr>
        </p:nvSpPr>
        <p:spPr>
          <a:xfrm>
            <a:off x="952500" y="2428516"/>
            <a:ext cx="10287000" cy="1331865"/>
          </a:xfrm>
        </p:spPr>
        <p:txBody>
          <a:bodyPr/>
          <a:lstStyle/>
          <a:p>
            <a:pPr algn="ctr"/>
            <a:r>
              <a:rPr lang="en-US" dirty="0"/>
              <a:t>Baseline 20 years – Ghana 90 m </a:t>
            </a:r>
          </a:p>
        </p:txBody>
      </p:sp>
      <p:sp>
        <p:nvSpPr>
          <p:cNvPr id="3" name="TextBox 2">
            <a:extLst>
              <a:ext uri="{FF2B5EF4-FFF2-40B4-BE49-F238E27FC236}">
                <a16:creationId xmlns:a16="http://schemas.microsoft.com/office/drawing/2014/main" id="{7CF8A674-CC02-B86A-79D5-5D87F02686C8}"/>
              </a:ext>
            </a:extLst>
          </p:cNvPr>
          <p:cNvSpPr txBox="1"/>
          <p:nvPr/>
        </p:nvSpPr>
        <p:spPr>
          <a:xfrm>
            <a:off x="4527395" y="1884556"/>
            <a:ext cx="3601844" cy="369332"/>
          </a:xfrm>
          <a:prstGeom prst="rect">
            <a:avLst/>
          </a:prstGeom>
          <a:noFill/>
        </p:spPr>
        <p:txBody>
          <a:bodyPr wrap="square" rtlCol="0">
            <a:spAutoFit/>
          </a:bodyPr>
          <a:lstStyle/>
          <a:p>
            <a:pPr algn="ctr"/>
            <a:r>
              <a:rPr lang="en-US" dirty="0"/>
              <a:t>Baseline 3</a:t>
            </a:r>
          </a:p>
        </p:txBody>
      </p:sp>
    </p:spTree>
    <p:extLst>
      <p:ext uri="{BB962C8B-B14F-4D97-AF65-F5344CB8AC3E}">
        <p14:creationId xmlns:p14="http://schemas.microsoft.com/office/powerpoint/2010/main" val="17299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25702-957C-54E1-1DB6-304DF2B706A0}"/>
              </a:ext>
            </a:extLst>
          </p:cNvPr>
          <p:cNvSpPr txBox="1"/>
          <p:nvPr/>
        </p:nvSpPr>
        <p:spPr>
          <a:xfrm>
            <a:off x="4206240" y="86267"/>
            <a:ext cx="2292096" cy="369332"/>
          </a:xfrm>
          <a:prstGeom prst="rect">
            <a:avLst/>
          </a:prstGeom>
          <a:noFill/>
        </p:spPr>
        <p:txBody>
          <a:bodyPr wrap="square" rtlCol="0">
            <a:spAutoFit/>
          </a:bodyPr>
          <a:lstStyle/>
          <a:p>
            <a:r>
              <a:rPr lang="en-US" dirty="0"/>
              <a:t>Station=1531050</a:t>
            </a:r>
          </a:p>
        </p:txBody>
      </p:sp>
      <p:pic>
        <p:nvPicPr>
          <p:cNvPr id="7" name="Picture 6" descr="A map of a mountain&#10;&#10;Description automatically generated">
            <a:extLst>
              <a:ext uri="{FF2B5EF4-FFF2-40B4-BE49-F238E27FC236}">
                <a16:creationId xmlns:a16="http://schemas.microsoft.com/office/drawing/2014/main" id="{D8D758EE-F823-AA5D-9FB3-CC386A4BBD97}"/>
              </a:ext>
            </a:extLst>
          </p:cNvPr>
          <p:cNvPicPr>
            <a:picLocks noChangeAspect="1"/>
          </p:cNvPicPr>
          <p:nvPr/>
        </p:nvPicPr>
        <p:blipFill>
          <a:blip r:embed="rId3"/>
          <a:stretch>
            <a:fillRect/>
          </a:stretch>
        </p:blipFill>
        <p:spPr>
          <a:xfrm>
            <a:off x="7777059" y="165463"/>
            <a:ext cx="4414941" cy="5869172"/>
          </a:xfrm>
          <a:prstGeom prst="rect">
            <a:avLst/>
          </a:prstGeom>
        </p:spPr>
      </p:pic>
      <p:pic>
        <p:nvPicPr>
          <p:cNvPr id="8" name="Content Placeholder 7" descr="A graph showing a graph&#10;&#10;Description automatically generated with medium confidence">
            <a:extLst>
              <a:ext uri="{FF2B5EF4-FFF2-40B4-BE49-F238E27FC236}">
                <a16:creationId xmlns:a16="http://schemas.microsoft.com/office/drawing/2014/main" id="{E92ED9E0-619C-A144-2811-EFB8599A59BA}"/>
              </a:ext>
            </a:extLst>
          </p:cNvPr>
          <p:cNvPicPr>
            <a:picLocks noGrp="1" noChangeAspect="1"/>
          </p:cNvPicPr>
          <p:nvPr>
            <p:ph idx="1"/>
          </p:nvPr>
        </p:nvPicPr>
        <p:blipFill>
          <a:blip r:embed="rId4"/>
          <a:stretch>
            <a:fillRect/>
          </a:stretch>
        </p:blipFill>
        <p:spPr>
          <a:xfrm>
            <a:off x="111671" y="1397074"/>
            <a:ext cx="7629545" cy="2828085"/>
          </a:xfrm>
        </p:spPr>
      </p:pic>
    </p:spTree>
    <p:extLst>
      <p:ext uri="{BB962C8B-B14F-4D97-AF65-F5344CB8AC3E}">
        <p14:creationId xmlns:p14="http://schemas.microsoft.com/office/powerpoint/2010/main" val="42582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248804" y="905202"/>
            <a:ext cx="11695544" cy="990827"/>
          </a:xfrm>
        </p:spPr>
        <p:txBody>
          <a:bodyPr>
            <a:noAutofit/>
          </a:bodyPr>
          <a:lstStyle/>
          <a:p>
            <a:r>
              <a:rPr lang="en-US" sz="3200" dirty="0">
                <a:solidFill>
                  <a:schemeClr val="accent1"/>
                </a:solidFill>
                <a:latin typeface="Roboto"/>
                <a:ea typeface="Roboto"/>
                <a:cs typeface="Roboto"/>
              </a:rPr>
              <a:t>Ghana90m Baseline</a:t>
            </a:r>
          </a:p>
        </p:txBody>
      </p:sp>
      <p:grpSp>
        <p:nvGrpSpPr>
          <p:cNvPr id="28" name="Group 27">
            <a:extLst>
              <a:ext uri="{FF2B5EF4-FFF2-40B4-BE49-F238E27FC236}">
                <a16:creationId xmlns:a16="http://schemas.microsoft.com/office/drawing/2014/main" id="{25D20511-35D9-738A-9BEB-42A7EB4A5C92}"/>
              </a:ext>
            </a:extLst>
          </p:cNvPr>
          <p:cNvGrpSpPr/>
          <p:nvPr/>
        </p:nvGrpSpPr>
        <p:grpSpPr>
          <a:xfrm>
            <a:off x="4093441" y="842818"/>
            <a:ext cx="7849755" cy="5178316"/>
            <a:chOff x="2171123" y="883227"/>
            <a:chExt cx="7849755" cy="5178316"/>
          </a:xfrm>
        </p:grpSpPr>
        <p:pic>
          <p:nvPicPr>
            <p:cNvPr id="4" name="Picture 3" descr="A diagram of a flash flood&#10;&#10;Description automatically generated">
              <a:extLst>
                <a:ext uri="{FF2B5EF4-FFF2-40B4-BE49-F238E27FC236}">
                  <a16:creationId xmlns:a16="http://schemas.microsoft.com/office/drawing/2014/main" id="{CCDFDBFB-17A9-4101-F67B-45D7878E1652}"/>
                </a:ext>
              </a:extLst>
            </p:cNvPr>
            <p:cNvPicPr>
              <a:picLocks noChangeAspect="1"/>
            </p:cNvPicPr>
            <p:nvPr/>
          </p:nvPicPr>
          <p:blipFill>
            <a:blip r:embed="rId2"/>
            <a:stretch>
              <a:fillRect/>
            </a:stretch>
          </p:blipFill>
          <p:spPr>
            <a:xfrm>
              <a:off x="2171123" y="883227"/>
              <a:ext cx="7849755" cy="1876137"/>
            </a:xfrm>
            <a:prstGeom prst="rect">
              <a:avLst/>
            </a:prstGeom>
            <a:ln>
              <a:solidFill>
                <a:schemeClr val="bg1"/>
              </a:solidFill>
            </a:ln>
          </p:spPr>
        </p:pic>
        <p:pic>
          <p:nvPicPr>
            <p:cNvPr id="5" name="Picture 4" descr="A blue map with white background&#10;&#10;Description automatically generated">
              <a:extLst>
                <a:ext uri="{FF2B5EF4-FFF2-40B4-BE49-F238E27FC236}">
                  <a16:creationId xmlns:a16="http://schemas.microsoft.com/office/drawing/2014/main" id="{928F8A46-74EC-2816-DF40-FB65D8D70D1C}"/>
                </a:ext>
              </a:extLst>
            </p:cNvPr>
            <p:cNvPicPr>
              <a:picLocks noChangeAspect="1"/>
            </p:cNvPicPr>
            <p:nvPr/>
          </p:nvPicPr>
          <p:blipFill>
            <a:blip r:embed="rId3"/>
            <a:stretch>
              <a:fillRect/>
            </a:stretch>
          </p:blipFill>
          <p:spPr>
            <a:xfrm>
              <a:off x="3282942" y="2957058"/>
              <a:ext cx="1153143" cy="1470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A map of a country&#10;&#10;Description automatically generated">
              <a:extLst>
                <a:ext uri="{FF2B5EF4-FFF2-40B4-BE49-F238E27FC236}">
                  <a16:creationId xmlns:a16="http://schemas.microsoft.com/office/drawing/2014/main" id="{8648F3AF-DDA8-3B66-8F1C-495AA663F686}"/>
                </a:ext>
              </a:extLst>
            </p:cNvPr>
            <p:cNvPicPr>
              <a:picLocks noChangeAspect="1"/>
            </p:cNvPicPr>
            <p:nvPr/>
          </p:nvPicPr>
          <p:blipFill>
            <a:blip r:embed="rId4"/>
            <a:stretch>
              <a:fillRect/>
            </a:stretch>
          </p:blipFill>
          <p:spPr>
            <a:xfrm>
              <a:off x="4577045" y="2951196"/>
              <a:ext cx="1160886" cy="14793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A green and yellow map&#10;&#10;Description automatically generated">
              <a:extLst>
                <a:ext uri="{FF2B5EF4-FFF2-40B4-BE49-F238E27FC236}">
                  <a16:creationId xmlns:a16="http://schemas.microsoft.com/office/drawing/2014/main" id="{DFFFFFDC-BB4A-5A25-F04D-4398B34B086C}"/>
                </a:ext>
              </a:extLst>
            </p:cNvPr>
            <p:cNvPicPr>
              <a:picLocks noChangeAspect="1"/>
            </p:cNvPicPr>
            <p:nvPr/>
          </p:nvPicPr>
          <p:blipFill>
            <a:blip r:embed="rId5"/>
            <a:stretch>
              <a:fillRect/>
            </a:stretch>
          </p:blipFill>
          <p:spPr>
            <a:xfrm>
              <a:off x="2914377" y="4377059"/>
              <a:ext cx="1191240" cy="16267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descr="A map of a country&#10;&#10;Description automatically generated">
              <a:extLst>
                <a:ext uri="{FF2B5EF4-FFF2-40B4-BE49-F238E27FC236}">
                  <a16:creationId xmlns:a16="http://schemas.microsoft.com/office/drawing/2014/main" id="{D9D1E651-56AD-0E96-9658-8BB3D1F684C0}"/>
                </a:ext>
              </a:extLst>
            </p:cNvPr>
            <p:cNvPicPr>
              <a:picLocks noChangeAspect="1"/>
            </p:cNvPicPr>
            <p:nvPr/>
          </p:nvPicPr>
          <p:blipFill rotWithShape="1">
            <a:blip r:embed="rId6"/>
            <a:srcRect l="6100" r="185"/>
            <a:stretch/>
          </p:blipFill>
          <p:spPr>
            <a:xfrm>
              <a:off x="4258607" y="4400151"/>
              <a:ext cx="1156961" cy="1661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a:extLst>
                <a:ext uri="{FF2B5EF4-FFF2-40B4-BE49-F238E27FC236}">
                  <a16:creationId xmlns:a16="http://schemas.microsoft.com/office/drawing/2014/main" id="{D7166E44-D4A5-91C0-BCA5-EAFD0F55D4A7}"/>
                </a:ext>
              </a:extLst>
            </p:cNvPr>
            <p:cNvPicPr>
              <a:picLocks noChangeAspect="1"/>
            </p:cNvPicPr>
            <p:nvPr/>
          </p:nvPicPr>
          <p:blipFill>
            <a:blip r:embed="rId7"/>
            <a:stretch>
              <a:fillRect/>
            </a:stretch>
          </p:blipFill>
          <p:spPr>
            <a:xfrm>
              <a:off x="6463707" y="4346863"/>
              <a:ext cx="1162301" cy="16591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descr="A map of a country&#10;&#10;Description automatically generated">
              <a:extLst>
                <a:ext uri="{FF2B5EF4-FFF2-40B4-BE49-F238E27FC236}">
                  <a16:creationId xmlns:a16="http://schemas.microsoft.com/office/drawing/2014/main" id="{E6C16F2A-678F-A1CA-9E23-C518B96D5A3F}"/>
                </a:ext>
              </a:extLst>
            </p:cNvPr>
            <p:cNvPicPr>
              <a:picLocks noChangeAspect="1"/>
            </p:cNvPicPr>
            <p:nvPr/>
          </p:nvPicPr>
          <p:blipFill>
            <a:blip r:embed="rId8"/>
            <a:stretch>
              <a:fillRect/>
            </a:stretch>
          </p:blipFill>
          <p:spPr>
            <a:xfrm>
              <a:off x="7295456" y="2944091"/>
              <a:ext cx="1164280" cy="1624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A map of a country&#10;&#10;Description automatically generated">
              <a:extLst>
                <a:ext uri="{FF2B5EF4-FFF2-40B4-BE49-F238E27FC236}">
                  <a16:creationId xmlns:a16="http://schemas.microsoft.com/office/drawing/2014/main" id="{02C3BE69-09B6-BF80-1945-57B0BE332C03}"/>
                </a:ext>
              </a:extLst>
            </p:cNvPr>
            <p:cNvPicPr>
              <a:picLocks noChangeAspect="1"/>
            </p:cNvPicPr>
            <p:nvPr/>
          </p:nvPicPr>
          <p:blipFill>
            <a:blip r:embed="rId9"/>
            <a:stretch>
              <a:fillRect/>
            </a:stretch>
          </p:blipFill>
          <p:spPr>
            <a:xfrm>
              <a:off x="7767279" y="4404591"/>
              <a:ext cx="1160792" cy="1629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Arrow: Down 17">
              <a:extLst>
                <a:ext uri="{FF2B5EF4-FFF2-40B4-BE49-F238E27FC236}">
                  <a16:creationId xmlns:a16="http://schemas.microsoft.com/office/drawing/2014/main" id="{6A1F775D-94AE-494B-67B8-489E29090AD5}"/>
                </a:ext>
              </a:extLst>
            </p:cNvPr>
            <p:cNvSpPr/>
            <p:nvPr/>
          </p:nvSpPr>
          <p:spPr>
            <a:xfrm rot="1500000">
              <a:off x="4647045"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9EC663-1936-32FE-F588-B6F4508CC574}"/>
                </a:ext>
              </a:extLst>
            </p:cNvPr>
            <p:cNvSpPr/>
            <p:nvPr/>
          </p:nvSpPr>
          <p:spPr>
            <a:xfrm rot="-1260000">
              <a:off x="7435272" y="2488045"/>
              <a:ext cx="381000" cy="542636"/>
            </a:xfrm>
            <a:prstGeom prst="downArrow">
              <a:avLst/>
            </a:prstGeom>
            <a:solidFill>
              <a:schemeClr val="tx1">
                <a:lumMod val="50000"/>
                <a:lumOff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8AED32-76C6-05FF-9202-F5C44A8E79AF}"/>
                </a:ext>
              </a:extLst>
            </p:cNvPr>
            <p:cNvSpPr txBox="1"/>
            <p:nvPr/>
          </p:nvSpPr>
          <p:spPr>
            <a:xfrm>
              <a:off x="3284681" y="3965863"/>
              <a:ext cx="572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Roboto"/>
                  <a:cs typeface="Roboto"/>
                </a:rPr>
                <a:t>wm</a:t>
              </a:r>
              <a:endParaRPr lang="en-US"/>
            </a:p>
            <a:p>
              <a:pPr algn="l"/>
              <a:endParaRPr lang="en-US" sz="1200">
                <a:ea typeface="Roboto"/>
                <a:cs typeface="Roboto"/>
              </a:endParaRPr>
            </a:p>
          </p:txBody>
        </p:sp>
        <p:sp>
          <p:nvSpPr>
            <p:cNvPr id="21" name="TextBox 20">
              <a:extLst>
                <a:ext uri="{FF2B5EF4-FFF2-40B4-BE49-F238E27FC236}">
                  <a16:creationId xmlns:a16="http://schemas.microsoft.com/office/drawing/2014/main" id="{E3037602-A7CD-940A-BEE7-39FB9D4102C5}"/>
                </a:ext>
              </a:extLst>
            </p:cNvPr>
            <p:cNvSpPr txBox="1"/>
            <p:nvPr/>
          </p:nvSpPr>
          <p:spPr>
            <a:xfrm>
              <a:off x="4545445" y="3968173"/>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chemeClr val="bg1"/>
                  </a:solidFill>
                  <a:ea typeface="Roboto"/>
                  <a:cs typeface="Roboto"/>
                </a:rPr>
                <a:t>ksat</a:t>
              </a:r>
            </a:p>
          </p:txBody>
        </p:sp>
        <p:sp>
          <p:nvSpPr>
            <p:cNvPr id="22" name="TextBox 21">
              <a:extLst>
                <a:ext uri="{FF2B5EF4-FFF2-40B4-BE49-F238E27FC236}">
                  <a16:creationId xmlns:a16="http://schemas.microsoft.com/office/drawing/2014/main" id="{9445DE14-A0F1-7B65-AC96-5386181B148D}"/>
                </a:ext>
              </a:extLst>
            </p:cNvPr>
            <p:cNvSpPr txBox="1"/>
            <p:nvPr/>
          </p:nvSpPr>
          <p:spPr>
            <a:xfrm>
              <a:off x="2911763"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a:t>
              </a:r>
            </a:p>
          </p:txBody>
        </p:sp>
        <p:sp>
          <p:nvSpPr>
            <p:cNvPr id="23" name="TextBox 22">
              <a:extLst>
                <a:ext uri="{FF2B5EF4-FFF2-40B4-BE49-F238E27FC236}">
                  <a16:creationId xmlns:a16="http://schemas.microsoft.com/office/drawing/2014/main" id="{4174C85E-0892-2F9C-7B71-97D4B3048119}"/>
                </a:ext>
              </a:extLst>
            </p:cNvPr>
            <p:cNvSpPr txBox="1"/>
            <p:nvPr/>
          </p:nvSpPr>
          <p:spPr>
            <a:xfrm>
              <a:off x="4291445" y="550949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000000"/>
                  </a:solidFill>
                  <a:ea typeface="Roboto"/>
                  <a:cs typeface="Roboto"/>
                </a:rPr>
                <a:t>im</a:t>
              </a:r>
            </a:p>
          </p:txBody>
        </p:sp>
        <p:sp>
          <p:nvSpPr>
            <p:cNvPr id="24" name="TextBox 23">
              <a:extLst>
                <a:ext uri="{FF2B5EF4-FFF2-40B4-BE49-F238E27FC236}">
                  <a16:creationId xmlns:a16="http://schemas.microsoft.com/office/drawing/2014/main" id="{2A09ACCC-5800-A381-671E-C01A401A4368}"/>
                </a:ext>
              </a:extLst>
            </p:cNvPr>
            <p:cNvSpPr txBox="1"/>
            <p:nvPr/>
          </p:nvSpPr>
          <p:spPr>
            <a:xfrm>
              <a:off x="7293263" y="4089401"/>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alpha</a:t>
              </a:r>
            </a:p>
          </p:txBody>
        </p:sp>
        <p:sp>
          <p:nvSpPr>
            <p:cNvPr id="25" name="TextBox 24">
              <a:extLst>
                <a:ext uri="{FF2B5EF4-FFF2-40B4-BE49-F238E27FC236}">
                  <a16:creationId xmlns:a16="http://schemas.microsoft.com/office/drawing/2014/main" id="{95E452A3-ECC1-5DA0-A8BF-28CA3A50B677}"/>
                </a:ext>
              </a:extLst>
            </p:cNvPr>
            <p:cNvSpPr txBox="1"/>
            <p:nvPr/>
          </p:nvSpPr>
          <p:spPr>
            <a:xfrm>
              <a:off x="6467763" y="5509490"/>
              <a:ext cx="711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FFFF"/>
                  </a:solidFill>
                  <a:ea typeface="Roboto"/>
                  <a:cs typeface="Roboto"/>
                </a:rPr>
                <a:t>alpha0</a:t>
              </a:r>
            </a:p>
          </p:txBody>
        </p:sp>
        <p:sp>
          <p:nvSpPr>
            <p:cNvPr id="26" name="TextBox 25">
              <a:extLst>
                <a:ext uri="{FF2B5EF4-FFF2-40B4-BE49-F238E27FC236}">
                  <a16:creationId xmlns:a16="http://schemas.microsoft.com/office/drawing/2014/main" id="{DE86FD2E-2DD5-CAA1-DEED-6C18A19FD84F}"/>
                </a:ext>
              </a:extLst>
            </p:cNvPr>
            <p:cNvSpPr txBox="1"/>
            <p:nvPr/>
          </p:nvSpPr>
          <p:spPr>
            <a:xfrm>
              <a:off x="7801262" y="5544126"/>
              <a:ext cx="566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ea typeface="Roboto"/>
                  <a:cs typeface="Roboto"/>
                </a:rPr>
                <a:t>beta</a:t>
              </a:r>
            </a:p>
          </p:txBody>
        </p:sp>
      </p:grpSp>
    </p:spTree>
    <p:extLst>
      <p:ext uri="{BB962C8B-B14F-4D97-AF65-F5344CB8AC3E}">
        <p14:creationId xmlns:p14="http://schemas.microsoft.com/office/powerpoint/2010/main" val="384836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2"/>
          <a:stretch>
            <a:fillRect/>
          </a:stretch>
        </p:blipFill>
        <p:spPr>
          <a:xfrm>
            <a:off x="7772399" y="65805"/>
            <a:ext cx="4442475" cy="5952223"/>
          </a:xfrm>
          <a:prstGeom prst="rect">
            <a:avLst/>
          </a:prstGeom>
        </p:spPr>
      </p:pic>
      <p:pic>
        <p:nvPicPr>
          <p:cNvPr id="5" name="Picture 4" descr="A graph showing a graph of a graph&#10;&#10;Description automatically generated with medium confidence">
            <a:extLst>
              <a:ext uri="{FF2B5EF4-FFF2-40B4-BE49-F238E27FC236}">
                <a16:creationId xmlns:a16="http://schemas.microsoft.com/office/drawing/2014/main" id="{B1508622-EE6B-2A30-05D5-37DD6E72B34C}"/>
              </a:ext>
            </a:extLst>
          </p:cNvPr>
          <p:cNvPicPr>
            <a:picLocks noChangeAspect="1"/>
          </p:cNvPicPr>
          <p:nvPr/>
        </p:nvPicPr>
        <p:blipFill>
          <a:blip r:embed="rId3"/>
          <a:stretch>
            <a:fillRect/>
          </a:stretch>
        </p:blipFill>
        <p:spPr>
          <a:xfrm>
            <a:off x="47676" y="1601397"/>
            <a:ext cx="7772400" cy="2881037"/>
          </a:xfrm>
          <a:prstGeom prst="rect">
            <a:avLst/>
          </a:prstGeom>
        </p:spPr>
      </p:pic>
    </p:spTree>
    <p:extLst>
      <p:ext uri="{BB962C8B-B14F-4D97-AF65-F5344CB8AC3E}">
        <p14:creationId xmlns:p14="http://schemas.microsoft.com/office/powerpoint/2010/main" val="149173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20E29-7F83-3268-3BC5-E6B2148310E3}"/>
              </a:ext>
            </a:extLst>
          </p:cNvPr>
          <p:cNvSpPr txBox="1"/>
          <p:nvPr/>
        </p:nvSpPr>
        <p:spPr>
          <a:xfrm>
            <a:off x="4206240" y="86267"/>
            <a:ext cx="2292096" cy="369332"/>
          </a:xfrm>
          <a:prstGeom prst="rect">
            <a:avLst/>
          </a:prstGeom>
          <a:noFill/>
        </p:spPr>
        <p:txBody>
          <a:bodyPr wrap="square" rtlCol="0">
            <a:spAutoFit/>
          </a:bodyPr>
          <a:lstStyle/>
          <a:p>
            <a:r>
              <a:rPr lang="en-US" dirty="0"/>
              <a:t>Station=1006003</a:t>
            </a:r>
          </a:p>
        </p:txBody>
      </p:sp>
      <p:pic>
        <p:nvPicPr>
          <p:cNvPr id="5" name="Picture 4">
            <a:extLst>
              <a:ext uri="{FF2B5EF4-FFF2-40B4-BE49-F238E27FC236}">
                <a16:creationId xmlns:a16="http://schemas.microsoft.com/office/drawing/2014/main" id="{C7F01109-0A6B-AA31-723E-3E5A83CA2FEC}"/>
              </a:ext>
            </a:extLst>
          </p:cNvPr>
          <p:cNvPicPr>
            <a:picLocks noChangeAspect="1"/>
          </p:cNvPicPr>
          <p:nvPr/>
        </p:nvPicPr>
        <p:blipFill>
          <a:blip r:embed="rId2"/>
          <a:stretch>
            <a:fillRect/>
          </a:stretch>
        </p:blipFill>
        <p:spPr>
          <a:xfrm>
            <a:off x="7772400" y="270933"/>
            <a:ext cx="4463938" cy="5810890"/>
          </a:xfrm>
          <a:prstGeom prst="rect">
            <a:avLst/>
          </a:prstGeom>
        </p:spPr>
      </p:pic>
      <p:pic>
        <p:nvPicPr>
          <p:cNvPr id="6" name="Picture 5" descr="A graph of a graph showing a number of data&#10;&#10;Description automatically generated with medium confidence">
            <a:extLst>
              <a:ext uri="{FF2B5EF4-FFF2-40B4-BE49-F238E27FC236}">
                <a16:creationId xmlns:a16="http://schemas.microsoft.com/office/drawing/2014/main" id="{4D3814F7-E661-C8CF-0505-DEA17FC535E3}"/>
              </a:ext>
            </a:extLst>
          </p:cNvPr>
          <p:cNvPicPr>
            <a:picLocks noChangeAspect="1"/>
          </p:cNvPicPr>
          <p:nvPr/>
        </p:nvPicPr>
        <p:blipFill>
          <a:blip r:embed="rId3"/>
          <a:stretch>
            <a:fillRect/>
          </a:stretch>
        </p:blipFill>
        <p:spPr>
          <a:xfrm>
            <a:off x="0" y="1831513"/>
            <a:ext cx="7772400" cy="2881037"/>
          </a:xfrm>
          <a:prstGeom prst="rect">
            <a:avLst/>
          </a:prstGeom>
        </p:spPr>
      </p:pic>
    </p:spTree>
    <p:extLst>
      <p:ext uri="{BB962C8B-B14F-4D97-AF65-F5344CB8AC3E}">
        <p14:creationId xmlns:p14="http://schemas.microsoft.com/office/powerpoint/2010/main" val="397713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Station=1010002</a:t>
            </a:r>
          </a:p>
        </p:txBody>
      </p:sp>
      <p:pic>
        <p:nvPicPr>
          <p:cNvPr id="9" name="Picture 8" descr="A map of a mountain range&#10;&#10;Description automatically generated">
            <a:extLst>
              <a:ext uri="{FF2B5EF4-FFF2-40B4-BE49-F238E27FC236}">
                <a16:creationId xmlns:a16="http://schemas.microsoft.com/office/drawing/2014/main" id="{92F3EB6F-24E8-7AA7-1E6A-DD33317CFF14}"/>
              </a:ext>
            </a:extLst>
          </p:cNvPr>
          <p:cNvPicPr>
            <a:picLocks noChangeAspect="1"/>
          </p:cNvPicPr>
          <p:nvPr/>
        </p:nvPicPr>
        <p:blipFill rotWithShape="1">
          <a:blip r:embed="rId2"/>
          <a:srcRect l="11525"/>
          <a:stretch/>
        </p:blipFill>
        <p:spPr>
          <a:xfrm>
            <a:off x="7866026" y="270933"/>
            <a:ext cx="4325974" cy="5854700"/>
          </a:xfrm>
          <a:prstGeom prst="rect">
            <a:avLst/>
          </a:prstGeom>
        </p:spPr>
      </p:pic>
      <p:pic>
        <p:nvPicPr>
          <p:cNvPr id="4" name="Picture 3" descr="A graph of a graph showing a number of data&#10;&#10;Description automatically generated with medium confidence">
            <a:extLst>
              <a:ext uri="{FF2B5EF4-FFF2-40B4-BE49-F238E27FC236}">
                <a16:creationId xmlns:a16="http://schemas.microsoft.com/office/drawing/2014/main" id="{72B42DF7-51CA-0BA7-AD00-DF45F6787342}"/>
              </a:ext>
            </a:extLst>
          </p:cNvPr>
          <p:cNvPicPr>
            <a:picLocks noChangeAspect="1"/>
          </p:cNvPicPr>
          <p:nvPr/>
        </p:nvPicPr>
        <p:blipFill>
          <a:blip r:embed="rId3"/>
          <a:stretch>
            <a:fillRect/>
          </a:stretch>
        </p:blipFill>
        <p:spPr>
          <a:xfrm>
            <a:off x="0" y="1421610"/>
            <a:ext cx="7772400" cy="2881037"/>
          </a:xfrm>
          <a:prstGeom prst="rect">
            <a:avLst/>
          </a:prstGeom>
        </p:spPr>
      </p:pic>
    </p:spTree>
    <p:extLst>
      <p:ext uri="{BB962C8B-B14F-4D97-AF65-F5344CB8AC3E}">
        <p14:creationId xmlns:p14="http://schemas.microsoft.com/office/powerpoint/2010/main" val="105222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35B99-2C1E-5CA1-8068-A93AC916CD60}"/>
              </a:ext>
            </a:extLst>
          </p:cNvPr>
          <p:cNvSpPr txBox="1"/>
          <p:nvPr/>
        </p:nvSpPr>
        <p:spPr>
          <a:xfrm>
            <a:off x="4206240" y="86267"/>
            <a:ext cx="2292096" cy="369332"/>
          </a:xfrm>
          <a:prstGeom prst="rect">
            <a:avLst/>
          </a:prstGeom>
          <a:noFill/>
        </p:spPr>
        <p:txBody>
          <a:bodyPr wrap="square" rtlCol="0">
            <a:spAutoFit/>
          </a:bodyPr>
          <a:lstStyle/>
          <a:p>
            <a:r>
              <a:rPr lang="en-US" dirty="0"/>
              <a:t>Station=1531800</a:t>
            </a:r>
          </a:p>
        </p:txBody>
      </p:sp>
      <p:pic>
        <p:nvPicPr>
          <p:cNvPr id="8" name="Picture 7" descr="A map of a mountain range&#10;&#10;Description automatically generated">
            <a:extLst>
              <a:ext uri="{FF2B5EF4-FFF2-40B4-BE49-F238E27FC236}">
                <a16:creationId xmlns:a16="http://schemas.microsoft.com/office/drawing/2014/main" id="{E5CE9930-1A53-23DF-3182-BA5B90C4A3BD}"/>
              </a:ext>
            </a:extLst>
          </p:cNvPr>
          <p:cNvPicPr>
            <a:picLocks noChangeAspect="1"/>
          </p:cNvPicPr>
          <p:nvPr/>
        </p:nvPicPr>
        <p:blipFill>
          <a:blip r:embed="rId2"/>
          <a:stretch>
            <a:fillRect/>
          </a:stretch>
        </p:blipFill>
        <p:spPr>
          <a:xfrm>
            <a:off x="7860062" y="369332"/>
            <a:ext cx="4331938" cy="5699051"/>
          </a:xfrm>
          <a:prstGeom prst="rect">
            <a:avLst/>
          </a:prstGeom>
        </p:spPr>
      </p:pic>
      <p:pic>
        <p:nvPicPr>
          <p:cNvPr id="7" name="Content Placeholder 6" descr="A graph of a graph&#10;&#10;Description automatically generated">
            <a:extLst>
              <a:ext uri="{FF2B5EF4-FFF2-40B4-BE49-F238E27FC236}">
                <a16:creationId xmlns:a16="http://schemas.microsoft.com/office/drawing/2014/main" id="{F6A8F8DF-8ABB-F8FB-D219-443EA3B87DB9}"/>
              </a:ext>
            </a:extLst>
          </p:cNvPr>
          <p:cNvPicPr>
            <a:picLocks noGrp="1" noChangeAspect="1"/>
          </p:cNvPicPr>
          <p:nvPr>
            <p:ph idx="1"/>
          </p:nvPr>
        </p:nvPicPr>
        <p:blipFill>
          <a:blip r:embed="rId3"/>
          <a:stretch>
            <a:fillRect/>
          </a:stretch>
        </p:blipFill>
        <p:spPr>
          <a:xfrm>
            <a:off x="208788" y="1312288"/>
            <a:ext cx="7914987" cy="2933891"/>
          </a:xfrm>
        </p:spPr>
      </p:pic>
    </p:spTree>
    <p:extLst>
      <p:ext uri="{BB962C8B-B14F-4D97-AF65-F5344CB8AC3E}">
        <p14:creationId xmlns:p14="http://schemas.microsoft.com/office/powerpoint/2010/main" val="117253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8555-8A4A-E456-D79E-0B18CCA20B55}"/>
              </a:ext>
            </a:extLst>
          </p:cNvPr>
          <p:cNvSpPr txBox="1"/>
          <p:nvPr/>
        </p:nvSpPr>
        <p:spPr>
          <a:xfrm>
            <a:off x="4206240" y="86267"/>
            <a:ext cx="2292096" cy="369332"/>
          </a:xfrm>
          <a:prstGeom prst="rect">
            <a:avLst/>
          </a:prstGeom>
          <a:noFill/>
        </p:spPr>
        <p:txBody>
          <a:bodyPr wrap="square" rtlCol="0">
            <a:spAutoFit/>
          </a:bodyPr>
          <a:lstStyle/>
          <a:p>
            <a:r>
              <a:rPr lang="en-US" dirty="0"/>
              <a:t>Station=1531550</a:t>
            </a:r>
          </a:p>
        </p:txBody>
      </p:sp>
      <p:pic>
        <p:nvPicPr>
          <p:cNvPr id="6" name="Picture 5" descr="A map of a mountain&#10;&#10;Description automatically generated">
            <a:extLst>
              <a:ext uri="{FF2B5EF4-FFF2-40B4-BE49-F238E27FC236}">
                <a16:creationId xmlns:a16="http://schemas.microsoft.com/office/drawing/2014/main" id="{5569518D-0E82-7449-1302-F6243D8029CA}"/>
              </a:ext>
            </a:extLst>
          </p:cNvPr>
          <p:cNvPicPr>
            <a:picLocks noChangeAspect="1"/>
          </p:cNvPicPr>
          <p:nvPr/>
        </p:nvPicPr>
        <p:blipFill>
          <a:blip r:embed="rId2"/>
          <a:stretch>
            <a:fillRect/>
          </a:stretch>
        </p:blipFill>
        <p:spPr>
          <a:xfrm>
            <a:off x="7781626" y="369332"/>
            <a:ext cx="4410374" cy="5797230"/>
          </a:xfrm>
          <a:prstGeom prst="rect">
            <a:avLst/>
          </a:prstGeom>
        </p:spPr>
      </p:pic>
      <p:pic>
        <p:nvPicPr>
          <p:cNvPr id="5" name="Picture 4" descr="A graph of a graph showing a graph&#10;&#10;Description automatically generated with medium confidence">
            <a:extLst>
              <a:ext uri="{FF2B5EF4-FFF2-40B4-BE49-F238E27FC236}">
                <a16:creationId xmlns:a16="http://schemas.microsoft.com/office/drawing/2014/main" id="{74FF0909-369D-B4B0-07E5-921856833E07}"/>
              </a:ext>
            </a:extLst>
          </p:cNvPr>
          <p:cNvPicPr>
            <a:picLocks noChangeAspect="1"/>
          </p:cNvPicPr>
          <p:nvPr/>
        </p:nvPicPr>
        <p:blipFill>
          <a:blip r:embed="rId3"/>
          <a:stretch>
            <a:fillRect/>
          </a:stretch>
        </p:blipFill>
        <p:spPr>
          <a:xfrm>
            <a:off x="0" y="1169362"/>
            <a:ext cx="7772400" cy="2881037"/>
          </a:xfrm>
          <a:prstGeom prst="rect">
            <a:avLst/>
          </a:prstGeom>
        </p:spPr>
      </p:pic>
    </p:spTree>
    <p:extLst>
      <p:ext uri="{BB962C8B-B14F-4D97-AF65-F5344CB8AC3E}">
        <p14:creationId xmlns:p14="http://schemas.microsoft.com/office/powerpoint/2010/main" val="218831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B55DF-4DC2-1CF9-9120-433377CFC163}"/>
              </a:ext>
            </a:extLst>
          </p:cNvPr>
          <p:cNvSpPr txBox="1"/>
          <p:nvPr/>
        </p:nvSpPr>
        <p:spPr>
          <a:xfrm>
            <a:off x="4206240" y="86267"/>
            <a:ext cx="2292096" cy="369332"/>
          </a:xfrm>
          <a:prstGeom prst="rect">
            <a:avLst/>
          </a:prstGeom>
          <a:noFill/>
        </p:spPr>
        <p:txBody>
          <a:bodyPr wrap="square" rtlCol="0">
            <a:spAutoFit/>
          </a:bodyPr>
          <a:lstStyle/>
          <a:p>
            <a:r>
              <a:rPr lang="en-US" dirty="0"/>
              <a:t>Station=1531450</a:t>
            </a:r>
          </a:p>
        </p:txBody>
      </p:sp>
      <p:pic>
        <p:nvPicPr>
          <p:cNvPr id="8" name="Picture 7" descr="A map of a mountain range&#10;&#10;Description automatically generated">
            <a:extLst>
              <a:ext uri="{FF2B5EF4-FFF2-40B4-BE49-F238E27FC236}">
                <a16:creationId xmlns:a16="http://schemas.microsoft.com/office/drawing/2014/main" id="{0F52029F-F769-E9B5-F334-5D308694D31C}"/>
              </a:ext>
            </a:extLst>
          </p:cNvPr>
          <p:cNvPicPr>
            <a:picLocks noChangeAspect="1"/>
          </p:cNvPicPr>
          <p:nvPr/>
        </p:nvPicPr>
        <p:blipFill rotWithShape="1">
          <a:blip r:embed="rId2"/>
          <a:srcRect l="7278"/>
          <a:stretch/>
        </p:blipFill>
        <p:spPr>
          <a:xfrm>
            <a:off x="7995684" y="369332"/>
            <a:ext cx="4206062" cy="5599113"/>
          </a:xfrm>
          <a:prstGeom prst="rect">
            <a:avLst/>
          </a:prstGeom>
        </p:spPr>
      </p:pic>
      <p:pic>
        <p:nvPicPr>
          <p:cNvPr id="7" name="Content Placeholder 6" descr="A graph of a graph showing a graph&#10;&#10;Description automatically generated with medium confidence">
            <a:extLst>
              <a:ext uri="{FF2B5EF4-FFF2-40B4-BE49-F238E27FC236}">
                <a16:creationId xmlns:a16="http://schemas.microsoft.com/office/drawing/2014/main" id="{A0D92EDD-DAF8-A783-F50A-68B187DB84C8}"/>
              </a:ext>
            </a:extLst>
          </p:cNvPr>
          <p:cNvPicPr>
            <a:picLocks noGrp="1" noChangeAspect="1"/>
          </p:cNvPicPr>
          <p:nvPr>
            <p:ph idx="1"/>
          </p:nvPr>
        </p:nvPicPr>
        <p:blipFill>
          <a:blip r:embed="rId3"/>
          <a:stretch>
            <a:fillRect/>
          </a:stretch>
        </p:blipFill>
        <p:spPr>
          <a:xfrm>
            <a:off x="337293" y="1631651"/>
            <a:ext cx="7737894" cy="2868247"/>
          </a:xfrm>
        </p:spPr>
      </p:pic>
    </p:spTree>
    <p:extLst>
      <p:ext uri="{BB962C8B-B14F-4D97-AF65-F5344CB8AC3E}">
        <p14:creationId xmlns:p14="http://schemas.microsoft.com/office/powerpoint/2010/main" val="250262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90143-DD0C-2B33-2006-9FE4720CF408}"/>
              </a:ext>
            </a:extLst>
          </p:cNvPr>
          <p:cNvSpPr txBox="1"/>
          <p:nvPr/>
        </p:nvSpPr>
        <p:spPr>
          <a:xfrm>
            <a:off x="4206240" y="86267"/>
            <a:ext cx="2292096" cy="369332"/>
          </a:xfrm>
          <a:prstGeom prst="rect">
            <a:avLst/>
          </a:prstGeom>
          <a:noFill/>
        </p:spPr>
        <p:txBody>
          <a:bodyPr wrap="square" rtlCol="0">
            <a:spAutoFit/>
          </a:bodyPr>
          <a:lstStyle/>
          <a:p>
            <a:r>
              <a:rPr lang="en-US" dirty="0"/>
              <a:t>Station=1531300</a:t>
            </a:r>
          </a:p>
        </p:txBody>
      </p:sp>
      <p:pic>
        <p:nvPicPr>
          <p:cNvPr id="8" name="Picture 7" descr="A map of a mountain&#10;&#10;Description automatically generated">
            <a:extLst>
              <a:ext uri="{FF2B5EF4-FFF2-40B4-BE49-F238E27FC236}">
                <a16:creationId xmlns:a16="http://schemas.microsoft.com/office/drawing/2014/main" id="{4957BC57-E6F1-A1F7-1CF2-82A5133296EC}"/>
              </a:ext>
            </a:extLst>
          </p:cNvPr>
          <p:cNvPicPr>
            <a:picLocks noChangeAspect="1"/>
          </p:cNvPicPr>
          <p:nvPr/>
        </p:nvPicPr>
        <p:blipFill>
          <a:blip r:embed="rId2"/>
          <a:stretch>
            <a:fillRect/>
          </a:stretch>
        </p:blipFill>
        <p:spPr>
          <a:xfrm>
            <a:off x="7658264" y="0"/>
            <a:ext cx="4533735" cy="5975498"/>
          </a:xfrm>
          <a:prstGeom prst="rect">
            <a:avLst/>
          </a:prstGeom>
        </p:spPr>
      </p:pic>
      <p:pic>
        <p:nvPicPr>
          <p:cNvPr id="7" name="Content Placeholder 6" descr="A graph of a graph showing the amount of water in the water&#10;&#10;Description automatically generated with medium confidence">
            <a:extLst>
              <a:ext uri="{FF2B5EF4-FFF2-40B4-BE49-F238E27FC236}">
                <a16:creationId xmlns:a16="http://schemas.microsoft.com/office/drawing/2014/main" id="{76990FE8-4653-40DB-C4A8-8D21AC8DDE09}"/>
              </a:ext>
            </a:extLst>
          </p:cNvPr>
          <p:cNvPicPr>
            <a:picLocks noGrp="1" noChangeAspect="1"/>
          </p:cNvPicPr>
          <p:nvPr>
            <p:ph idx="1"/>
          </p:nvPr>
        </p:nvPicPr>
        <p:blipFill>
          <a:blip r:embed="rId3"/>
          <a:stretch>
            <a:fillRect/>
          </a:stretch>
        </p:blipFill>
        <p:spPr>
          <a:xfrm>
            <a:off x="374431" y="1565088"/>
            <a:ext cx="7056383" cy="2644674"/>
          </a:xfrm>
        </p:spPr>
      </p:pic>
    </p:spTree>
    <p:extLst>
      <p:ext uri="{BB962C8B-B14F-4D97-AF65-F5344CB8AC3E}">
        <p14:creationId xmlns:p14="http://schemas.microsoft.com/office/powerpoint/2010/main" val="38012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149DE-03FA-054B-9498-80A37A5E3BE7}"/>
              </a:ext>
            </a:extLst>
          </p:cNvPr>
          <p:cNvSpPr txBox="1"/>
          <p:nvPr/>
        </p:nvSpPr>
        <p:spPr>
          <a:xfrm>
            <a:off x="4206240" y="86267"/>
            <a:ext cx="2292096" cy="369332"/>
          </a:xfrm>
          <a:prstGeom prst="rect">
            <a:avLst/>
          </a:prstGeom>
          <a:noFill/>
        </p:spPr>
        <p:txBody>
          <a:bodyPr wrap="square" rtlCol="0">
            <a:spAutoFit/>
          </a:bodyPr>
          <a:lstStyle/>
          <a:p>
            <a:r>
              <a:rPr lang="en-US" dirty="0"/>
              <a:t>Station=1526200</a:t>
            </a:r>
          </a:p>
        </p:txBody>
      </p:sp>
      <p:pic>
        <p:nvPicPr>
          <p:cNvPr id="6" name="Picture 5" descr="A map of a mountain range&#10;&#10;Description automatically generated">
            <a:extLst>
              <a:ext uri="{FF2B5EF4-FFF2-40B4-BE49-F238E27FC236}">
                <a16:creationId xmlns:a16="http://schemas.microsoft.com/office/drawing/2014/main" id="{681AA07C-EF6E-A5C7-6814-6793DA9DA7CF}"/>
              </a:ext>
            </a:extLst>
          </p:cNvPr>
          <p:cNvPicPr>
            <a:picLocks noChangeAspect="1"/>
          </p:cNvPicPr>
          <p:nvPr/>
        </p:nvPicPr>
        <p:blipFill>
          <a:blip r:embed="rId2"/>
          <a:stretch>
            <a:fillRect/>
          </a:stretch>
        </p:blipFill>
        <p:spPr>
          <a:xfrm>
            <a:off x="7909033" y="466109"/>
            <a:ext cx="4275651" cy="5399580"/>
          </a:xfrm>
          <a:prstGeom prst="rect">
            <a:avLst/>
          </a:prstGeom>
        </p:spPr>
      </p:pic>
      <p:pic>
        <p:nvPicPr>
          <p:cNvPr id="5" name="Picture 4" descr="A graph showing a number of data&#10;&#10;Description automatically generated with medium confidence">
            <a:extLst>
              <a:ext uri="{FF2B5EF4-FFF2-40B4-BE49-F238E27FC236}">
                <a16:creationId xmlns:a16="http://schemas.microsoft.com/office/drawing/2014/main" id="{1F4F227E-FE7F-762E-9F1C-185E1AD9C97D}"/>
              </a:ext>
            </a:extLst>
          </p:cNvPr>
          <p:cNvPicPr>
            <a:picLocks noChangeAspect="1"/>
          </p:cNvPicPr>
          <p:nvPr/>
        </p:nvPicPr>
        <p:blipFill>
          <a:blip r:embed="rId3"/>
          <a:stretch>
            <a:fillRect/>
          </a:stretch>
        </p:blipFill>
        <p:spPr>
          <a:xfrm>
            <a:off x="0" y="1556279"/>
            <a:ext cx="8034670" cy="2994700"/>
          </a:xfrm>
          <a:prstGeom prst="rect">
            <a:avLst/>
          </a:prstGeom>
        </p:spPr>
      </p:pic>
    </p:spTree>
    <p:extLst>
      <p:ext uri="{BB962C8B-B14F-4D97-AF65-F5344CB8AC3E}">
        <p14:creationId xmlns:p14="http://schemas.microsoft.com/office/powerpoint/2010/main" val="272793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DA96C-2965-542C-2CBF-7CA408890E63}"/>
              </a:ext>
            </a:extLst>
          </p:cNvPr>
          <p:cNvSpPr txBox="1"/>
          <p:nvPr/>
        </p:nvSpPr>
        <p:spPr>
          <a:xfrm>
            <a:off x="4206240" y="86267"/>
            <a:ext cx="2292096" cy="369332"/>
          </a:xfrm>
          <a:prstGeom prst="rect">
            <a:avLst/>
          </a:prstGeom>
          <a:noFill/>
        </p:spPr>
        <p:txBody>
          <a:bodyPr wrap="square" rtlCol="0">
            <a:spAutoFit/>
          </a:bodyPr>
          <a:lstStyle/>
          <a:p>
            <a:r>
              <a:rPr lang="en-US" dirty="0"/>
              <a:t>Station=9000005</a:t>
            </a:r>
          </a:p>
        </p:txBody>
      </p:sp>
      <p:pic>
        <p:nvPicPr>
          <p:cNvPr id="8" name="Picture 7" descr="A map of a mountain&#10;&#10;Description automatically generated">
            <a:extLst>
              <a:ext uri="{FF2B5EF4-FFF2-40B4-BE49-F238E27FC236}">
                <a16:creationId xmlns:a16="http://schemas.microsoft.com/office/drawing/2014/main" id="{1448051C-8F3A-B661-ACA0-B01A4C2D921C}"/>
              </a:ext>
            </a:extLst>
          </p:cNvPr>
          <p:cNvPicPr>
            <a:picLocks noChangeAspect="1"/>
          </p:cNvPicPr>
          <p:nvPr/>
        </p:nvPicPr>
        <p:blipFill>
          <a:blip r:embed="rId2"/>
          <a:stretch>
            <a:fillRect/>
          </a:stretch>
        </p:blipFill>
        <p:spPr>
          <a:xfrm>
            <a:off x="7984807" y="600739"/>
            <a:ext cx="4207193" cy="5656521"/>
          </a:xfrm>
          <a:prstGeom prst="rect">
            <a:avLst/>
          </a:prstGeom>
        </p:spPr>
      </p:pic>
      <p:pic>
        <p:nvPicPr>
          <p:cNvPr id="7" name="Content Placeholder 6" descr="A graph showing a number of data&#10;&#10;Description automatically generated with medium confidence">
            <a:extLst>
              <a:ext uri="{FF2B5EF4-FFF2-40B4-BE49-F238E27FC236}">
                <a16:creationId xmlns:a16="http://schemas.microsoft.com/office/drawing/2014/main" id="{3F90981C-2BD4-B166-B88D-8A5AB491B384}"/>
              </a:ext>
            </a:extLst>
          </p:cNvPr>
          <p:cNvPicPr>
            <a:picLocks noGrp="1" noChangeAspect="1"/>
          </p:cNvPicPr>
          <p:nvPr>
            <p:ph idx="1"/>
          </p:nvPr>
        </p:nvPicPr>
        <p:blipFill>
          <a:blip r:embed="rId3"/>
          <a:stretch>
            <a:fillRect/>
          </a:stretch>
        </p:blipFill>
        <p:spPr>
          <a:xfrm>
            <a:off x="115120" y="1628282"/>
            <a:ext cx="7869687" cy="2933207"/>
          </a:xfrm>
        </p:spPr>
      </p:pic>
    </p:spTree>
    <p:extLst>
      <p:ext uri="{BB962C8B-B14F-4D97-AF65-F5344CB8AC3E}">
        <p14:creationId xmlns:p14="http://schemas.microsoft.com/office/powerpoint/2010/main" val="317229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FEB6-9F5D-8833-5929-DE0825D29850}"/>
              </a:ext>
            </a:extLst>
          </p:cNvPr>
          <p:cNvSpPr txBox="1"/>
          <p:nvPr/>
        </p:nvSpPr>
        <p:spPr>
          <a:xfrm>
            <a:off x="4206240" y="86267"/>
            <a:ext cx="2292096" cy="369332"/>
          </a:xfrm>
          <a:prstGeom prst="rect">
            <a:avLst/>
          </a:prstGeom>
          <a:noFill/>
        </p:spPr>
        <p:txBody>
          <a:bodyPr wrap="square" rtlCol="0">
            <a:spAutoFit/>
          </a:bodyPr>
          <a:lstStyle/>
          <a:p>
            <a:r>
              <a:rPr lang="en-US" dirty="0"/>
              <a:t>Station=9000008</a:t>
            </a:r>
          </a:p>
        </p:txBody>
      </p:sp>
      <p:pic>
        <p:nvPicPr>
          <p:cNvPr id="8" name="Picture 7" descr="A map of a mountain range&#10;&#10;Description automatically generated">
            <a:extLst>
              <a:ext uri="{FF2B5EF4-FFF2-40B4-BE49-F238E27FC236}">
                <a16:creationId xmlns:a16="http://schemas.microsoft.com/office/drawing/2014/main" id="{CE0D3F6A-F3A6-AD0C-1C81-BED668923413}"/>
              </a:ext>
            </a:extLst>
          </p:cNvPr>
          <p:cNvPicPr>
            <a:picLocks noChangeAspect="1"/>
          </p:cNvPicPr>
          <p:nvPr/>
        </p:nvPicPr>
        <p:blipFill>
          <a:blip r:embed="rId2"/>
          <a:stretch>
            <a:fillRect/>
          </a:stretch>
        </p:blipFill>
        <p:spPr>
          <a:xfrm>
            <a:off x="7982636" y="323590"/>
            <a:ext cx="4209364" cy="5421398"/>
          </a:xfrm>
          <a:prstGeom prst="rect">
            <a:avLst/>
          </a:prstGeom>
        </p:spPr>
      </p:pic>
      <p:pic>
        <p:nvPicPr>
          <p:cNvPr id="7" name="Picture 6" descr="A graph showing a graph of data&#10;&#10;Description automatically generated with medium confidence">
            <a:extLst>
              <a:ext uri="{FF2B5EF4-FFF2-40B4-BE49-F238E27FC236}">
                <a16:creationId xmlns:a16="http://schemas.microsoft.com/office/drawing/2014/main" id="{EB724A72-84BC-3D75-57D3-7EBCB11E7A8A}"/>
              </a:ext>
            </a:extLst>
          </p:cNvPr>
          <p:cNvPicPr>
            <a:picLocks noChangeAspect="1"/>
          </p:cNvPicPr>
          <p:nvPr/>
        </p:nvPicPr>
        <p:blipFill>
          <a:blip r:embed="rId3"/>
          <a:stretch>
            <a:fillRect/>
          </a:stretch>
        </p:blipFill>
        <p:spPr>
          <a:xfrm>
            <a:off x="-1" y="1409133"/>
            <a:ext cx="8062871" cy="3005211"/>
          </a:xfrm>
          <a:prstGeom prst="rect">
            <a:avLst/>
          </a:prstGeom>
        </p:spPr>
      </p:pic>
    </p:spTree>
    <p:extLst>
      <p:ext uri="{BB962C8B-B14F-4D97-AF65-F5344CB8AC3E}">
        <p14:creationId xmlns:p14="http://schemas.microsoft.com/office/powerpoint/2010/main" val="112542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7F8DC-FB6C-7482-3C0F-B47AC754EA9B}"/>
              </a:ext>
            </a:extLst>
          </p:cNvPr>
          <p:cNvSpPr>
            <a:spLocks noGrp="1"/>
          </p:cNvSpPr>
          <p:nvPr>
            <p:ph idx="1"/>
          </p:nvPr>
        </p:nvSpPr>
        <p:spPr/>
        <p:txBody>
          <a:bodyPr>
            <a:normAutofit fontScale="85000" lnSpcReduction="20000"/>
          </a:bodyPr>
          <a:lstStyle/>
          <a:p>
            <a:r>
              <a:rPr lang="en-US" dirty="0"/>
              <a:t>Manual pixel correction was performed for all stations (for both models 1 km and 90m).</a:t>
            </a:r>
          </a:p>
          <a:p>
            <a:endParaRPr lang="en-US" dirty="0"/>
          </a:p>
          <a:p>
            <a:r>
              <a:rPr lang="en-US" dirty="0"/>
              <a:t>Data analysis and cleaning was performed, obtaining the series with which we want to calibrate/validate both models.</a:t>
            </a:r>
          </a:p>
          <a:p>
            <a:endParaRPr lang="en-US" dirty="0"/>
          </a:p>
          <a:p>
            <a:r>
              <a:rPr lang="en-US" dirty="0"/>
              <a:t>Ghana 90m: </a:t>
            </a:r>
          </a:p>
          <a:p>
            <a:pPr lvl="1"/>
            <a:r>
              <a:rPr lang="en-US" dirty="0"/>
              <a:t>New impervious surface layer was processed (improving model performance). </a:t>
            </a:r>
          </a:p>
          <a:p>
            <a:pPr marL="0" indent="0">
              <a:buNone/>
            </a:pPr>
            <a:endParaRPr lang="en-US" dirty="0"/>
          </a:p>
          <a:p>
            <a:pPr lvl="1"/>
            <a:r>
              <a:rPr lang="en-US" dirty="0"/>
              <a:t>Baseline for Ghana90m ready.</a:t>
            </a:r>
          </a:p>
        </p:txBody>
      </p:sp>
    </p:spTree>
    <p:extLst>
      <p:ext uri="{BB962C8B-B14F-4D97-AF65-F5344CB8AC3E}">
        <p14:creationId xmlns:p14="http://schemas.microsoft.com/office/powerpoint/2010/main" val="40205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mountain&#10;&#10;Description automatically generated">
            <a:extLst>
              <a:ext uri="{FF2B5EF4-FFF2-40B4-BE49-F238E27FC236}">
                <a16:creationId xmlns:a16="http://schemas.microsoft.com/office/drawing/2014/main" id="{CD9CE91F-D0D4-2D94-AD62-B8B1C9C48357}"/>
              </a:ext>
            </a:extLst>
          </p:cNvPr>
          <p:cNvPicPr>
            <a:picLocks noChangeAspect="1"/>
          </p:cNvPicPr>
          <p:nvPr/>
        </p:nvPicPr>
        <p:blipFill>
          <a:blip r:embed="rId3"/>
          <a:stretch>
            <a:fillRect/>
          </a:stretch>
        </p:blipFill>
        <p:spPr>
          <a:xfrm>
            <a:off x="8369361" y="2403567"/>
            <a:ext cx="2740295" cy="3642917"/>
          </a:xfrm>
          <a:prstGeom prst="rect">
            <a:avLst/>
          </a:prstGeom>
        </p:spPr>
      </p:pic>
      <p:pic>
        <p:nvPicPr>
          <p:cNvPr id="11" name="Picture 10">
            <a:extLst>
              <a:ext uri="{FF2B5EF4-FFF2-40B4-BE49-F238E27FC236}">
                <a16:creationId xmlns:a16="http://schemas.microsoft.com/office/drawing/2014/main" id="{550D06B0-928F-72E9-8053-1EC3BBB10400}"/>
              </a:ext>
            </a:extLst>
          </p:cNvPr>
          <p:cNvPicPr>
            <a:picLocks noChangeAspect="1"/>
          </p:cNvPicPr>
          <p:nvPr/>
        </p:nvPicPr>
        <p:blipFill>
          <a:blip r:embed="rId4"/>
          <a:stretch>
            <a:fillRect/>
          </a:stretch>
        </p:blipFill>
        <p:spPr>
          <a:xfrm rot="16200000">
            <a:off x="546684" y="-177594"/>
            <a:ext cx="6058304" cy="6858000"/>
          </a:xfrm>
          <a:prstGeom prst="rect">
            <a:avLst/>
          </a:prstGeom>
          <a:solidFill>
            <a:schemeClr val="bg1"/>
          </a:solidFill>
        </p:spPr>
      </p:pic>
      <p:pic>
        <p:nvPicPr>
          <p:cNvPr id="5" name="Content Placeholder 7" descr="A graph showing a graph&#10;&#10;Description automatically generated with medium confidence">
            <a:extLst>
              <a:ext uri="{FF2B5EF4-FFF2-40B4-BE49-F238E27FC236}">
                <a16:creationId xmlns:a16="http://schemas.microsoft.com/office/drawing/2014/main" id="{B108F8C8-5953-B31F-5C23-57FDFE65D076}"/>
              </a:ext>
            </a:extLst>
          </p:cNvPr>
          <p:cNvPicPr>
            <a:picLocks noGrp="1" noChangeAspect="1"/>
          </p:cNvPicPr>
          <p:nvPr>
            <p:ph idx="1"/>
          </p:nvPr>
        </p:nvPicPr>
        <p:blipFill>
          <a:blip r:embed="rId5"/>
          <a:stretch>
            <a:fillRect/>
          </a:stretch>
        </p:blipFill>
        <p:spPr>
          <a:xfrm>
            <a:off x="5286104" y="88704"/>
            <a:ext cx="6095296" cy="2259377"/>
          </a:xfrm>
        </p:spPr>
      </p:pic>
    </p:spTree>
    <p:extLst>
      <p:ext uri="{BB962C8B-B14F-4D97-AF65-F5344CB8AC3E}">
        <p14:creationId xmlns:p14="http://schemas.microsoft.com/office/powerpoint/2010/main" val="159282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BF4D9-114A-AF9E-80E0-2A04A8EDEFCD}"/>
              </a:ext>
            </a:extLst>
          </p:cNvPr>
          <p:cNvSpPr>
            <a:spLocks noGrp="1"/>
          </p:cNvSpPr>
          <p:nvPr>
            <p:ph idx="1"/>
          </p:nvPr>
        </p:nvSpPr>
        <p:spPr/>
        <p:txBody>
          <a:bodyPr/>
          <a:lstStyle/>
          <a:p>
            <a:pPr marL="0" indent="0" algn="ctr">
              <a:buNone/>
            </a:pPr>
            <a:r>
              <a:rPr lang="en-US" dirty="0"/>
              <a:t>Seasonal evaluation </a:t>
            </a:r>
          </a:p>
          <a:p>
            <a:pPr marL="0" indent="0" algn="ctr">
              <a:buNone/>
            </a:pPr>
            <a:endParaRPr lang="en-US" dirty="0"/>
          </a:p>
          <a:p>
            <a:pPr marL="0" indent="0" algn="ctr">
              <a:buNone/>
            </a:pPr>
            <a:r>
              <a:rPr lang="en-US" dirty="0"/>
              <a:t>Baseline 3 20 years – Ghana 90</a:t>
            </a:r>
          </a:p>
          <a:p>
            <a:pPr marL="0" indent="0" algn="ctr">
              <a:buNone/>
            </a:pPr>
            <a:endParaRPr lang="en-US" dirty="0"/>
          </a:p>
        </p:txBody>
      </p:sp>
    </p:spTree>
    <p:extLst>
      <p:ext uri="{BB962C8B-B14F-4D97-AF65-F5344CB8AC3E}">
        <p14:creationId xmlns:p14="http://schemas.microsoft.com/office/powerpoint/2010/main" val="354234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90D04DE4-821F-B77C-62CE-AE46AA147B20}"/>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D2393A01-ACB8-E297-5A9F-2C4B6F6E7A0F}"/>
              </a:ext>
            </a:extLst>
          </p:cNvPr>
          <p:cNvPicPr>
            <a:picLocks noChangeAspect="1"/>
          </p:cNvPicPr>
          <p:nvPr/>
        </p:nvPicPr>
        <p:blipFill>
          <a:blip r:embed="rId4"/>
          <a:stretch>
            <a:fillRect/>
          </a:stretch>
        </p:blipFill>
        <p:spPr>
          <a:xfrm>
            <a:off x="3753360" y="177184"/>
            <a:ext cx="8066931" cy="2997815"/>
          </a:xfrm>
          <a:prstGeom prst="rect">
            <a:avLst/>
          </a:prstGeom>
        </p:spPr>
      </p:pic>
      <p:pic>
        <p:nvPicPr>
          <p:cNvPr id="14" name="Picture 13" descr="A graph with colored dots&#10;&#10;Description automatically generated with medium confidence">
            <a:extLst>
              <a:ext uri="{FF2B5EF4-FFF2-40B4-BE49-F238E27FC236}">
                <a16:creationId xmlns:a16="http://schemas.microsoft.com/office/drawing/2014/main" id="{B8A56C9C-E2CB-C9FC-DF48-F3CA0AE5A762}"/>
              </a:ext>
            </a:extLst>
          </p:cNvPr>
          <p:cNvPicPr>
            <a:picLocks noChangeAspect="1"/>
          </p:cNvPicPr>
          <p:nvPr/>
        </p:nvPicPr>
        <p:blipFill>
          <a:blip r:embed="rId5"/>
          <a:stretch>
            <a:fillRect/>
          </a:stretch>
        </p:blipFill>
        <p:spPr>
          <a:xfrm>
            <a:off x="3900625" y="3174999"/>
            <a:ext cx="7772400" cy="3088658"/>
          </a:xfrm>
          <a:prstGeom prst="rect">
            <a:avLst/>
          </a:prstGeom>
        </p:spPr>
      </p:pic>
    </p:spTree>
    <p:extLst>
      <p:ext uri="{BB962C8B-B14F-4D97-AF65-F5344CB8AC3E}">
        <p14:creationId xmlns:p14="http://schemas.microsoft.com/office/powerpoint/2010/main" val="425037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2E66A-2F0F-060E-B99C-159F34611E54}"/>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15A9238C-B989-0C45-9BEC-FED874461988}"/>
              </a:ext>
            </a:extLst>
          </p:cNvPr>
          <p:cNvPicPr>
            <a:picLocks noChangeAspect="1"/>
          </p:cNvPicPr>
          <p:nvPr/>
        </p:nvPicPr>
        <p:blipFill>
          <a:blip r:embed="rId3"/>
          <a:stretch>
            <a:fillRect/>
          </a:stretch>
        </p:blipFill>
        <p:spPr>
          <a:xfrm>
            <a:off x="65801" y="602809"/>
            <a:ext cx="3687559" cy="4902199"/>
          </a:xfrm>
          <a:prstGeom prst="rect">
            <a:avLst/>
          </a:prstGeom>
        </p:spPr>
      </p:pic>
      <p:pic>
        <p:nvPicPr>
          <p:cNvPr id="3" name="Picture 2" descr="A graph of a graph of a graph&#10;&#10;Description automatically generated with medium confidence">
            <a:extLst>
              <a:ext uri="{FF2B5EF4-FFF2-40B4-BE49-F238E27FC236}">
                <a16:creationId xmlns:a16="http://schemas.microsoft.com/office/drawing/2014/main" id="{4396B19B-D7A0-5655-D94F-0628D75E6F4E}"/>
              </a:ext>
            </a:extLst>
          </p:cNvPr>
          <p:cNvPicPr>
            <a:picLocks noChangeAspect="1"/>
          </p:cNvPicPr>
          <p:nvPr/>
        </p:nvPicPr>
        <p:blipFill>
          <a:blip r:embed="rId4"/>
          <a:stretch>
            <a:fillRect/>
          </a:stretch>
        </p:blipFill>
        <p:spPr>
          <a:xfrm>
            <a:off x="4054425" y="195361"/>
            <a:ext cx="7079241" cy="60598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3278A-7984-53C2-5A99-271888E882AE}"/>
                  </a:ext>
                </a:extLst>
              </p14:cNvPr>
              <p14:cNvContentPartPr/>
              <p14:nvPr/>
            </p14:nvContentPartPr>
            <p14:xfrm>
              <a:off x="12200987" y="7019307"/>
              <a:ext cx="360" cy="360"/>
            </p14:xfrm>
          </p:contentPart>
        </mc:Choice>
        <mc:Fallback xmlns="">
          <p:pic>
            <p:nvPicPr>
              <p:cNvPr id="5" name="Ink 4">
                <a:extLst>
                  <a:ext uri="{FF2B5EF4-FFF2-40B4-BE49-F238E27FC236}">
                    <a16:creationId xmlns:a16="http://schemas.microsoft.com/office/drawing/2014/main" id="{EF93278A-7984-53C2-5A99-271888E882AE}"/>
                  </a:ext>
                </a:extLst>
              </p:cNvPr>
              <p:cNvPicPr/>
              <p:nvPr/>
            </p:nvPicPr>
            <p:blipFill>
              <a:blip r:embed="rId6"/>
              <a:stretch>
                <a:fillRect/>
              </a:stretch>
            </p:blipFill>
            <p:spPr>
              <a:xfrm>
                <a:off x="12194867" y="7013187"/>
                <a:ext cx="12600" cy="12600"/>
              </a:xfrm>
              <a:prstGeom prst="rect">
                <a:avLst/>
              </a:prstGeom>
            </p:spPr>
          </p:pic>
        </mc:Fallback>
      </mc:AlternateContent>
    </p:spTree>
    <p:extLst>
      <p:ext uri="{BB962C8B-B14F-4D97-AF65-F5344CB8AC3E}">
        <p14:creationId xmlns:p14="http://schemas.microsoft.com/office/powerpoint/2010/main" val="125645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AE1E95EC-6942-9A3B-016B-BBB7C358F6F8}"/>
              </a:ext>
            </a:extLst>
          </p:cNvPr>
          <p:cNvPicPr>
            <a:picLocks noChangeAspect="1"/>
          </p:cNvPicPr>
          <p:nvPr/>
        </p:nvPicPr>
        <p:blipFill>
          <a:blip r:embed="rId3"/>
          <a:stretch>
            <a:fillRect/>
          </a:stretch>
        </p:blipFill>
        <p:spPr>
          <a:xfrm>
            <a:off x="4502588" y="2071477"/>
            <a:ext cx="3225802" cy="4322071"/>
          </a:xfrm>
          <a:prstGeom prst="rect">
            <a:avLst/>
          </a:prstGeom>
        </p:spPr>
      </p:pic>
      <p:pic>
        <p:nvPicPr>
          <p:cNvPr id="6" name="Picture 5" descr="A graph with a line&#10;&#10;Description automatically generated">
            <a:extLst>
              <a:ext uri="{FF2B5EF4-FFF2-40B4-BE49-F238E27FC236}">
                <a16:creationId xmlns:a16="http://schemas.microsoft.com/office/drawing/2014/main" id="{DDEFD1C5-9D63-DDF9-E6A2-B5F2F09C0155}"/>
              </a:ext>
            </a:extLst>
          </p:cNvPr>
          <p:cNvPicPr>
            <a:picLocks noChangeAspect="1"/>
          </p:cNvPicPr>
          <p:nvPr/>
        </p:nvPicPr>
        <p:blipFill>
          <a:blip r:embed="rId4"/>
          <a:stretch>
            <a:fillRect/>
          </a:stretch>
        </p:blipFill>
        <p:spPr>
          <a:xfrm>
            <a:off x="92546" y="2466517"/>
            <a:ext cx="4410042" cy="1638850"/>
          </a:xfrm>
          <a:prstGeom prst="rect">
            <a:avLst/>
          </a:prstGeom>
        </p:spPr>
      </p:pic>
      <p:cxnSp>
        <p:nvCxnSpPr>
          <p:cNvPr id="8" name="Straight Arrow Connector 7">
            <a:extLst>
              <a:ext uri="{FF2B5EF4-FFF2-40B4-BE49-F238E27FC236}">
                <a16:creationId xmlns:a16="http://schemas.microsoft.com/office/drawing/2014/main" id="{8E9F0002-C385-1EF8-A64B-5BE7D6E8476C}"/>
              </a:ext>
            </a:extLst>
          </p:cNvPr>
          <p:cNvCxnSpPr>
            <a:cxnSpLocks/>
          </p:cNvCxnSpPr>
          <p:nvPr/>
        </p:nvCxnSpPr>
        <p:spPr>
          <a:xfrm flipH="1" flipV="1">
            <a:off x="4502588" y="3352800"/>
            <a:ext cx="636678" cy="432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with a line&#10;&#10;Description automatically generated">
            <a:extLst>
              <a:ext uri="{FF2B5EF4-FFF2-40B4-BE49-F238E27FC236}">
                <a16:creationId xmlns:a16="http://schemas.microsoft.com/office/drawing/2014/main" id="{CD45E4AC-ED5F-EB54-D1A4-8EE05C70E3BD}"/>
              </a:ext>
            </a:extLst>
          </p:cNvPr>
          <p:cNvPicPr>
            <a:picLocks noChangeAspect="1"/>
          </p:cNvPicPr>
          <p:nvPr/>
        </p:nvPicPr>
        <p:blipFill>
          <a:blip r:embed="rId5"/>
          <a:stretch>
            <a:fillRect/>
          </a:stretch>
        </p:blipFill>
        <p:spPr>
          <a:xfrm>
            <a:off x="0" y="4391483"/>
            <a:ext cx="4436827" cy="1638850"/>
          </a:xfrm>
          <a:prstGeom prst="rect">
            <a:avLst/>
          </a:prstGeom>
        </p:spPr>
      </p:pic>
      <p:cxnSp>
        <p:nvCxnSpPr>
          <p:cNvPr id="11" name="Straight Arrow Connector 10">
            <a:extLst>
              <a:ext uri="{FF2B5EF4-FFF2-40B4-BE49-F238E27FC236}">
                <a16:creationId xmlns:a16="http://schemas.microsoft.com/office/drawing/2014/main" id="{4CDAACDA-3328-901B-1C49-E7669074EF6F}"/>
              </a:ext>
            </a:extLst>
          </p:cNvPr>
          <p:cNvCxnSpPr>
            <a:cxnSpLocks/>
            <a:endCxn id="10" idx="3"/>
          </p:cNvCxnSpPr>
          <p:nvPr/>
        </p:nvCxnSpPr>
        <p:spPr>
          <a:xfrm flipH="1">
            <a:off x="4436827" y="4297494"/>
            <a:ext cx="937828" cy="913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aph with a line&#10;&#10;Description automatically generated">
            <a:extLst>
              <a:ext uri="{FF2B5EF4-FFF2-40B4-BE49-F238E27FC236}">
                <a16:creationId xmlns:a16="http://schemas.microsoft.com/office/drawing/2014/main" id="{EF0FDF37-7449-368C-6A81-4F7FAB6EBB85}"/>
              </a:ext>
            </a:extLst>
          </p:cNvPr>
          <p:cNvPicPr>
            <a:picLocks noChangeAspect="1"/>
          </p:cNvPicPr>
          <p:nvPr/>
        </p:nvPicPr>
        <p:blipFill>
          <a:blip r:embed="rId6"/>
          <a:stretch>
            <a:fillRect/>
          </a:stretch>
        </p:blipFill>
        <p:spPr>
          <a:xfrm>
            <a:off x="7187536" y="1621381"/>
            <a:ext cx="5054253" cy="1878250"/>
          </a:xfrm>
          <a:prstGeom prst="rect">
            <a:avLst/>
          </a:prstGeom>
        </p:spPr>
      </p:pic>
      <p:cxnSp>
        <p:nvCxnSpPr>
          <p:cNvPr id="17" name="Straight Arrow Connector 16">
            <a:extLst>
              <a:ext uri="{FF2B5EF4-FFF2-40B4-BE49-F238E27FC236}">
                <a16:creationId xmlns:a16="http://schemas.microsoft.com/office/drawing/2014/main" id="{D8B9DD0A-C490-3680-5F8B-7BF503279782}"/>
              </a:ext>
            </a:extLst>
          </p:cNvPr>
          <p:cNvCxnSpPr>
            <a:cxnSpLocks/>
            <a:endCxn id="14" idx="1"/>
          </p:cNvCxnSpPr>
          <p:nvPr/>
        </p:nvCxnSpPr>
        <p:spPr>
          <a:xfrm flipV="1">
            <a:off x="6244619" y="2560506"/>
            <a:ext cx="942917" cy="429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graph with a line&#10;&#10;Description automatically generated">
            <a:extLst>
              <a:ext uri="{FF2B5EF4-FFF2-40B4-BE49-F238E27FC236}">
                <a16:creationId xmlns:a16="http://schemas.microsoft.com/office/drawing/2014/main" id="{52461AC8-B5D3-ADEE-8675-F7ACAF2EB338}"/>
              </a:ext>
            </a:extLst>
          </p:cNvPr>
          <p:cNvPicPr>
            <a:picLocks noChangeAspect="1"/>
          </p:cNvPicPr>
          <p:nvPr/>
        </p:nvPicPr>
        <p:blipFill>
          <a:blip r:embed="rId7"/>
          <a:stretch>
            <a:fillRect/>
          </a:stretch>
        </p:blipFill>
        <p:spPr>
          <a:xfrm>
            <a:off x="7440215" y="4297494"/>
            <a:ext cx="4688963" cy="1731982"/>
          </a:xfrm>
          <a:prstGeom prst="rect">
            <a:avLst/>
          </a:prstGeom>
        </p:spPr>
      </p:pic>
      <p:cxnSp>
        <p:nvCxnSpPr>
          <p:cNvPr id="22" name="Straight Arrow Connector 21">
            <a:extLst>
              <a:ext uri="{FF2B5EF4-FFF2-40B4-BE49-F238E27FC236}">
                <a16:creationId xmlns:a16="http://schemas.microsoft.com/office/drawing/2014/main" id="{A3DB8732-DFD1-FD58-9E8A-EA2C36573BCD}"/>
              </a:ext>
            </a:extLst>
          </p:cNvPr>
          <p:cNvCxnSpPr>
            <a:cxnSpLocks/>
          </p:cNvCxnSpPr>
          <p:nvPr/>
        </p:nvCxnSpPr>
        <p:spPr>
          <a:xfrm>
            <a:off x="6096000" y="3470262"/>
            <a:ext cx="1344215" cy="1169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graph with a line drawn on it&#10;&#10;Description automatically generated">
            <a:extLst>
              <a:ext uri="{FF2B5EF4-FFF2-40B4-BE49-F238E27FC236}">
                <a16:creationId xmlns:a16="http://schemas.microsoft.com/office/drawing/2014/main" id="{C528FAE9-1DFA-B7D4-D5BC-58217DCEF6AD}"/>
              </a:ext>
            </a:extLst>
          </p:cNvPr>
          <p:cNvPicPr>
            <a:picLocks noChangeAspect="1"/>
          </p:cNvPicPr>
          <p:nvPr/>
        </p:nvPicPr>
        <p:blipFill>
          <a:blip r:embed="rId8"/>
          <a:stretch>
            <a:fillRect/>
          </a:stretch>
        </p:blipFill>
        <p:spPr>
          <a:xfrm>
            <a:off x="2490598" y="114446"/>
            <a:ext cx="4660657" cy="1731983"/>
          </a:xfrm>
          <a:prstGeom prst="rect">
            <a:avLst/>
          </a:prstGeom>
        </p:spPr>
      </p:pic>
      <p:cxnSp>
        <p:nvCxnSpPr>
          <p:cNvPr id="26" name="Straight Arrow Connector 25">
            <a:extLst>
              <a:ext uri="{FF2B5EF4-FFF2-40B4-BE49-F238E27FC236}">
                <a16:creationId xmlns:a16="http://schemas.microsoft.com/office/drawing/2014/main" id="{3F415A76-A1B0-9414-B5E8-8CFD601621BD}"/>
              </a:ext>
            </a:extLst>
          </p:cNvPr>
          <p:cNvCxnSpPr>
            <a:cxnSpLocks/>
            <a:endCxn id="25" idx="2"/>
          </p:cNvCxnSpPr>
          <p:nvPr/>
        </p:nvCxnSpPr>
        <p:spPr>
          <a:xfrm flipH="1" flipV="1">
            <a:off x="4820927" y="1846429"/>
            <a:ext cx="183538" cy="1063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1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C568-6740-7817-EEA5-6EDA07BE7889}"/>
            </a:ext>
          </a:extLst>
        </p:cNvPr>
        <p:cNvGrpSpPr/>
        <p:nvPr/>
      </p:nvGrpSpPr>
      <p:grpSpPr>
        <a:xfrm>
          <a:off x="0" y="0"/>
          <a:ext cx="0" cy="0"/>
          <a:chOff x="0" y="0"/>
          <a:chExt cx="0" cy="0"/>
        </a:xfrm>
      </p:grpSpPr>
      <p:pic>
        <p:nvPicPr>
          <p:cNvPr id="4" name="Picture 3" descr="A map of a mountain&#10;&#10;Description automatically generated">
            <a:extLst>
              <a:ext uri="{FF2B5EF4-FFF2-40B4-BE49-F238E27FC236}">
                <a16:creationId xmlns:a16="http://schemas.microsoft.com/office/drawing/2014/main" id="{DB5216DF-4EFA-6B38-A6A6-5FE42A3CA181}"/>
              </a:ext>
            </a:extLst>
          </p:cNvPr>
          <p:cNvPicPr>
            <a:picLocks noChangeAspect="1"/>
          </p:cNvPicPr>
          <p:nvPr/>
        </p:nvPicPr>
        <p:blipFill>
          <a:blip r:embed="rId3"/>
          <a:stretch>
            <a:fillRect/>
          </a:stretch>
        </p:blipFill>
        <p:spPr>
          <a:xfrm>
            <a:off x="1718551" y="105360"/>
            <a:ext cx="2652026" cy="3553300"/>
          </a:xfrm>
          <a:prstGeom prst="rect">
            <a:avLst/>
          </a:prstGeom>
        </p:spPr>
      </p:pic>
      <p:pic>
        <p:nvPicPr>
          <p:cNvPr id="3" name="Picture 2" descr="A graph with a line and a line&#10;&#10;Description automatically generated with medium confidence">
            <a:extLst>
              <a:ext uri="{FF2B5EF4-FFF2-40B4-BE49-F238E27FC236}">
                <a16:creationId xmlns:a16="http://schemas.microsoft.com/office/drawing/2014/main" id="{749FFF5B-B932-4D51-4515-517D61D437F8}"/>
              </a:ext>
            </a:extLst>
          </p:cNvPr>
          <p:cNvPicPr>
            <a:picLocks noChangeAspect="1"/>
          </p:cNvPicPr>
          <p:nvPr/>
        </p:nvPicPr>
        <p:blipFill>
          <a:blip r:embed="rId4"/>
          <a:stretch>
            <a:fillRect/>
          </a:stretch>
        </p:blipFill>
        <p:spPr>
          <a:xfrm>
            <a:off x="13084" y="3794079"/>
            <a:ext cx="6062960" cy="2253104"/>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3716BE85-FDB7-614A-4FFA-04806AEABA0E}"/>
              </a:ext>
            </a:extLst>
          </p:cNvPr>
          <p:cNvPicPr>
            <a:picLocks noChangeAspect="1"/>
          </p:cNvPicPr>
          <p:nvPr/>
        </p:nvPicPr>
        <p:blipFill>
          <a:blip r:embed="rId5"/>
          <a:stretch>
            <a:fillRect/>
          </a:stretch>
        </p:blipFill>
        <p:spPr>
          <a:xfrm>
            <a:off x="6096000" y="3794079"/>
            <a:ext cx="6062962" cy="2253104"/>
          </a:xfrm>
          <a:prstGeom prst="rect">
            <a:avLst/>
          </a:prstGeom>
        </p:spPr>
      </p:pic>
      <p:pic>
        <p:nvPicPr>
          <p:cNvPr id="12" name="Picture 11" descr="A graph with a line&#10;&#10;Description automatically generated">
            <a:extLst>
              <a:ext uri="{FF2B5EF4-FFF2-40B4-BE49-F238E27FC236}">
                <a16:creationId xmlns:a16="http://schemas.microsoft.com/office/drawing/2014/main" id="{B23BA7E5-2023-2544-4116-B1ADDD832A49}"/>
              </a:ext>
            </a:extLst>
          </p:cNvPr>
          <p:cNvPicPr>
            <a:picLocks noChangeAspect="1"/>
          </p:cNvPicPr>
          <p:nvPr/>
        </p:nvPicPr>
        <p:blipFill>
          <a:blip r:embed="rId6"/>
          <a:stretch>
            <a:fillRect/>
          </a:stretch>
        </p:blipFill>
        <p:spPr>
          <a:xfrm>
            <a:off x="5798067" y="700099"/>
            <a:ext cx="6360895" cy="2363822"/>
          </a:xfrm>
          <a:prstGeom prst="rect">
            <a:avLst/>
          </a:prstGeom>
        </p:spPr>
      </p:pic>
      <p:cxnSp>
        <p:nvCxnSpPr>
          <p:cNvPr id="15" name="Straight Arrow Connector 14">
            <a:extLst>
              <a:ext uri="{FF2B5EF4-FFF2-40B4-BE49-F238E27FC236}">
                <a16:creationId xmlns:a16="http://schemas.microsoft.com/office/drawing/2014/main" id="{D61A8CC9-AD0E-4918-2BED-4F6FA19FC4C6}"/>
              </a:ext>
            </a:extLst>
          </p:cNvPr>
          <p:cNvCxnSpPr/>
          <p:nvPr/>
        </p:nvCxnSpPr>
        <p:spPr>
          <a:xfrm>
            <a:off x="3370997" y="3063921"/>
            <a:ext cx="3357349" cy="594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2AF8D-54F6-117A-1E98-3D5168E6621D}"/>
              </a:ext>
            </a:extLst>
          </p:cNvPr>
          <p:cNvCxnSpPr>
            <a:cxnSpLocks/>
          </p:cNvCxnSpPr>
          <p:nvPr/>
        </p:nvCxnSpPr>
        <p:spPr>
          <a:xfrm>
            <a:off x="3370997" y="2996212"/>
            <a:ext cx="0" cy="66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47F47-EB06-91F7-6FA2-BA2C27B655C1}"/>
              </a:ext>
            </a:extLst>
          </p:cNvPr>
          <p:cNvCxnSpPr>
            <a:cxnSpLocks/>
          </p:cNvCxnSpPr>
          <p:nvPr/>
        </p:nvCxnSpPr>
        <p:spPr>
          <a:xfrm flipV="1">
            <a:off x="2552131" y="2397818"/>
            <a:ext cx="3029803" cy="863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5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B9CE-4047-4FEA-35A0-EE98E1B44D8F}"/>
              </a:ext>
            </a:extLst>
          </p:cNvPr>
          <p:cNvSpPr>
            <a:spLocks noGrp="1"/>
          </p:cNvSpPr>
          <p:nvPr>
            <p:ph type="title"/>
          </p:nvPr>
        </p:nvSpPr>
        <p:spPr/>
        <p:txBody>
          <a:bodyPr/>
          <a:lstStyle/>
          <a:p>
            <a:r>
              <a:rPr lang="en-US" dirty="0"/>
              <a:t>Next Calibration:</a:t>
            </a:r>
          </a:p>
        </p:txBody>
      </p:sp>
      <p:sp>
        <p:nvSpPr>
          <p:cNvPr id="3" name="Content Placeholder 2">
            <a:extLst>
              <a:ext uri="{FF2B5EF4-FFF2-40B4-BE49-F238E27FC236}">
                <a16:creationId xmlns:a16="http://schemas.microsoft.com/office/drawing/2014/main" id="{9FF97C8B-443F-53A1-4EFB-2826B2B221CB}"/>
              </a:ext>
            </a:extLst>
          </p:cNvPr>
          <p:cNvSpPr>
            <a:spLocks noGrp="1"/>
          </p:cNvSpPr>
          <p:nvPr>
            <p:ph idx="1"/>
          </p:nvPr>
        </p:nvSpPr>
        <p:spPr/>
        <p:txBody>
          <a:bodyPr/>
          <a:lstStyle/>
          <a:p>
            <a:r>
              <a:rPr lang="en-US" dirty="0"/>
              <a:t>Run again but changing PET.</a:t>
            </a:r>
          </a:p>
          <a:p>
            <a:r>
              <a:rPr lang="en-US" dirty="0"/>
              <a:t>New Model covering northern regions.</a:t>
            </a:r>
          </a:p>
          <a:p>
            <a:endParaRPr lang="en-US" dirty="0"/>
          </a:p>
          <a:p>
            <a:endParaRPr lang="en-US" dirty="0"/>
          </a:p>
        </p:txBody>
      </p:sp>
    </p:spTree>
    <p:extLst>
      <p:ext uri="{BB962C8B-B14F-4D97-AF65-F5344CB8AC3E}">
        <p14:creationId xmlns:p14="http://schemas.microsoft.com/office/powerpoint/2010/main" val="165404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7445F-5103-0538-3458-ACCF902DA70A}"/>
              </a:ext>
            </a:extLst>
          </p:cNvPr>
          <p:cNvPicPr>
            <a:picLocks noChangeAspect="1"/>
          </p:cNvPicPr>
          <p:nvPr/>
        </p:nvPicPr>
        <p:blipFill>
          <a:blip r:embed="rId2"/>
          <a:stretch>
            <a:fillRect/>
          </a:stretch>
        </p:blipFill>
        <p:spPr>
          <a:xfrm>
            <a:off x="1257630" y="0"/>
            <a:ext cx="10347182" cy="3308020"/>
          </a:xfrm>
          <a:prstGeom prst="rect">
            <a:avLst/>
          </a:prstGeom>
        </p:spPr>
      </p:pic>
      <p:pic>
        <p:nvPicPr>
          <p:cNvPr id="7" name="Picture 6" descr="A graph of a graph showing a number of data&#10;&#10;AI-generated content may be incorrect.">
            <a:extLst>
              <a:ext uri="{FF2B5EF4-FFF2-40B4-BE49-F238E27FC236}">
                <a16:creationId xmlns:a16="http://schemas.microsoft.com/office/drawing/2014/main" id="{209DCB62-91FA-FD39-8A1A-CB1B2F62C871}"/>
              </a:ext>
            </a:extLst>
          </p:cNvPr>
          <p:cNvPicPr>
            <a:picLocks noChangeAspect="1"/>
          </p:cNvPicPr>
          <p:nvPr/>
        </p:nvPicPr>
        <p:blipFill>
          <a:blip r:embed="rId3"/>
          <a:stretch>
            <a:fillRect/>
          </a:stretch>
        </p:blipFill>
        <p:spPr>
          <a:xfrm>
            <a:off x="2418559" y="3429000"/>
            <a:ext cx="7772400" cy="2881037"/>
          </a:xfrm>
          <a:prstGeom prst="rect">
            <a:avLst/>
          </a:prstGeom>
        </p:spPr>
      </p:pic>
    </p:spTree>
    <p:extLst>
      <p:ext uri="{BB962C8B-B14F-4D97-AF65-F5344CB8AC3E}">
        <p14:creationId xmlns:p14="http://schemas.microsoft.com/office/powerpoint/2010/main" val="834634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28201-8341-23F6-B3F6-D9862CDB7034}"/>
              </a:ext>
            </a:extLst>
          </p:cNvPr>
          <p:cNvPicPr>
            <a:picLocks noChangeAspect="1"/>
          </p:cNvPicPr>
          <p:nvPr/>
        </p:nvPicPr>
        <p:blipFill>
          <a:blip r:embed="rId2"/>
          <a:stretch>
            <a:fillRect/>
          </a:stretch>
        </p:blipFill>
        <p:spPr>
          <a:xfrm>
            <a:off x="321627" y="157653"/>
            <a:ext cx="10989572" cy="3513394"/>
          </a:xfrm>
          <a:prstGeom prst="rect">
            <a:avLst/>
          </a:prstGeom>
        </p:spPr>
      </p:pic>
      <p:pic>
        <p:nvPicPr>
          <p:cNvPr id="7" name="Picture 6" descr="A graph showing a number of data&#10;&#10;AI-generated content may be incorrect.">
            <a:extLst>
              <a:ext uri="{FF2B5EF4-FFF2-40B4-BE49-F238E27FC236}">
                <a16:creationId xmlns:a16="http://schemas.microsoft.com/office/drawing/2014/main" id="{A9DF7136-47CA-8E3A-ADD2-B4C997A63C6E}"/>
              </a:ext>
            </a:extLst>
          </p:cNvPr>
          <p:cNvPicPr>
            <a:picLocks noChangeAspect="1"/>
          </p:cNvPicPr>
          <p:nvPr/>
        </p:nvPicPr>
        <p:blipFill>
          <a:blip r:embed="rId3"/>
          <a:stretch>
            <a:fillRect/>
          </a:stretch>
        </p:blipFill>
        <p:spPr>
          <a:xfrm>
            <a:off x="2501153" y="3671047"/>
            <a:ext cx="7772400" cy="2896946"/>
          </a:xfrm>
          <a:prstGeom prst="rect">
            <a:avLst/>
          </a:prstGeom>
        </p:spPr>
      </p:pic>
    </p:spTree>
    <p:extLst>
      <p:ext uri="{BB962C8B-B14F-4D97-AF65-F5344CB8AC3E}">
        <p14:creationId xmlns:p14="http://schemas.microsoft.com/office/powerpoint/2010/main" val="18410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F2415-0522-38E9-8BEC-D4392421FD87}"/>
              </a:ext>
            </a:extLst>
          </p:cNvPr>
          <p:cNvPicPr>
            <a:picLocks noChangeAspect="1"/>
          </p:cNvPicPr>
          <p:nvPr/>
        </p:nvPicPr>
        <p:blipFill>
          <a:blip r:embed="rId2"/>
          <a:stretch>
            <a:fillRect/>
          </a:stretch>
        </p:blipFill>
        <p:spPr>
          <a:xfrm>
            <a:off x="524656" y="0"/>
            <a:ext cx="11362544" cy="3632634"/>
          </a:xfrm>
          <a:prstGeom prst="rect">
            <a:avLst/>
          </a:prstGeom>
        </p:spPr>
      </p:pic>
      <p:pic>
        <p:nvPicPr>
          <p:cNvPr id="7" name="Picture 6" descr="A graph showing a graph of a graph&#10;&#10;AI-generated content may be incorrect.">
            <a:extLst>
              <a:ext uri="{FF2B5EF4-FFF2-40B4-BE49-F238E27FC236}">
                <a16:creationId xmlns:a16="http://schemas.microsoft.com/office/drawing/2014/main" id="{9D105BCB-88E4-04F1-38EF-DDD0EF7A4A1D}"/>
              </a:ext>
            </a:extLst>
          </p:cNvPr>
          <p:cNvPicPr>
            <a:picLocks noChangeAspect="1"/>
          </p:cNvPicPr>
          <p:nvPr/>
        </p:nvPicPr>
        <p:blipFill>
          <a:blip r:embed="rId3"/>
          <a:stretch>
            <a:fillRect/>
          </a:stretch>
        </p:blipFill>
        <p:spPr>
          <a:xfrm>
            <a:off x="2454639" y="3632634"/>
            <a:ext cx="8701323" cy="3225366"/>
          </a:xfrm>
          <a:prstGeom prst="rect">
            <a:avLst/>
          </a:prstGeom>
        </p:spPr>
      </p:pic>
    </p:spTree>
    <p:extLst>
      <p:ext uri="{BB962C8B-B14F-4D97-AF65-F5344CB8AC3E}">
        <p14:creationId xmlns:p14="http://schemas.microsoft.com/office/powerpoint/2010/main" val="223688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38C-3DC3-1EBE-F7E9-D18FBA4697BE}"/>
              </a:ext>
            </a:extLst>
          </p:cNvPr>
          <p:cNvSpPr>
            <a:spLocks noGrp="1"/>
          </p:cNvSpPr>
          <p:nvPr>
            <p:ph type="title"/>
          </p:nvPr>
        </p:nvSpPr>
        <p:spPr>
          <a:xfrm>
            <a:off x="6429355" y="-39757"/>
            <a:ext cx="8068524" cy="755374"/>
          </a:xfrm>
        </p:spPr>
        <p:txBody>
          <a:bodyPr vert="horz" lIns="91440" tIns="45720" rIns="91440" bIns="45720" rtlCol="0" anchor="b">
            <a:normAutofit/>
          </a:bodyPr>
          <a:lstStyle/>
          <a:p>
            <a:r>
              <a:rPr lang="en-US" sz="3200" kern="1200" dirty="0">
                <a:solidFill>
                  <a:schemeClr val="tx1"/>
                </a:solidFill>
                <a:latin typeface="+mj-lt"/>
                <a:ea typeface="+mj-ea"/>
                <a:cs typeface="+mj-cs"/>
              </a:rPr>
              <a:t>Gauge stations at </a:t>
            </a:r>
            <a:r>
              <a:rPr lang="en-US" sz="3200" dirty="0">
                <a:latin typeface="+mj-lt"/>
                <a:ea typeface="+mj-ea"/>
                <a:cs typeface="+mj-cs"/>
              </a:rPr>
              <a:t>90</a:t>
            </a:r>
            <a:r>
              <a:rPr lang="en-US" sz="3200" kern="1200" dirty="0">
                <a:solidFill>
                  <a:schemeClr val="tx1"/>
                </a:solidFill>
                <a:latin typeface="+mj-lt"/>
                <a:ea typeface="+mj-ea"/>
                <a:cs typeface="+mj-cs"/>
              </a:rPr>
              <a:t>m.</a:t>
            </a:r>
          </a:p>
        </p:txBody>
      </p:sp>
      <p:sp>
        <p:nvSpPr>
          <p:cNvPr id="29" name="TextBox 28">
            <a:extLst>
              <a:ext uri="{FF2B5EF4-FFF2-40B4-BE49-F238E27FC236}">
                <a16:creationId xmlns:a16="http://schemas.microsoft.com/office/drawing/2014/main" id="{DA870DF3-6DEE-EAAF-DB9B-5696D2DF47C5}"/>
              </a:ext>
            </a:extLst>
          </p:cNvPr>
          <p:cNvSpPr txBox="1"/>
          <p:nvPr/>
        </p:nvSpPr>
        <p:spPr>
          <a:xfrm>
            <a:off x="6757878" y="4521675"/>
            <a:ext cx="5090745" cy="145877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Bef>
                <a:spcPts val="1000"/>
              </a:spcBef>
              <a:buFont typeface="Arial" panose="020B0604020202020204" pitchFamily="34" charset="0"/>
              <a:buChar char="•"/>
            </a:pPr>
            <a:r>
              <a:rPr lang="en-US" sz="2000" dirty="0"/>
              <a:t>We currently have 21 stations.</a:t>
            </a:r>
          </a:p>
          <a:p>
            <a:pPr indent="-228600">
              <a:lnSpc>
                <a:spcPct val="90000"/>
              </a:lnSpc>
              <a:spcBef>
                <a:spcPts val="1000"/>
              </a:spcBef>
              <a:buFont typeface="Arial" panose="020B0604020202020204" pitchFamily="34" charset="0"/>
              <a:buChar char="•"/>
            </a:pPr>
            <a:r>
              <a:rPr lang="en-US" sz="2000" dirty="0"/>
              <a:t>We run with 20 stations: </a:t>
            </a:r>
          </a:p>
          <a:p>
            <a:pPr lvl="1" indent="-228600">
              <a:lnSpc>
                <a:spcPct val="90000"/>
              </a:lnSpc>
              <a:spcBef>
                <a:spcPts val="1000"/>
              </a:spcBef>
              <a:buFont typeface="Arial" panose="020B0604020202020204" pitchFamily="34" charset="0"/>
              <a:buChar char="•"/>
            </a:pPr>
            <a:r>
              <a:rPr lang="en-US" sz="2000" dirty="0"/>
              <a:t>12 for calibration, 8 for validation</a:t>
            </a:r>
          </a:p>
        </p:txBody>
      </p:sp>
      <p:grpSp>
        <p:nvGrpSpPr>
          <p:cNvPr id="31" name="Group 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table with numbers and lines&#10;&#10;Description automatically generated">
            <a:extLst>
              <a:ext uri="{FF2B5EF4-FFF2-40B4-BE49-F238E27FC236}">
                <a16:creationId xmlns:a16="http://schemas.microsoft.com/office/drawing/2014/main" id="{CA976089-4B5A-40CF-8FAB-39CE656F086C}"/>
              </a:ext>
            </a:extLst>
          </p:cNvPr>
          <p:cNvPicPr>
            <a:picLocks noChangeAspect="1"/>
          </p:cNvPicPr>
          <p:nvPr/>
        </p:nvPicPr>
        <p:blipFill>
          <a:blip r:embed="rId3"/>
          <a:stretch>
            <a:fillRect/>
          </a:stretch>
        </p:blipFill>
        <p:spPr>
          <a:xfrm>
            <a:off x="5122953" y="999761"/>
            <a:ext cx="6725670" cy="3237770"/>
          </a:xfrm>
          <a:prstGeom prst="rect">
            <a:avLst/>
          </a:prstGeom>
        </p:spPr>
      </p:pic>
      <p:pic>
        <p:nvPicPr>
          <p:cNvPr id="8" name="Picture 7" descr="A map of a city&#10;&#10;Description automatically generated">
            <a:extLst>
              <a:ext uri="{FF2B5EF4-FFF2-40B4-BE49-F238E27FC236}">
                <a16:creationId xmlns:a16="http://schemas.microsoft.com/office/drawing/2014/main" id="{F6F654B3-7CDE-AC17-D3E6-75834426CCD7}"/>
              </a:ext>
            </a:extLst>
          </p:cNvPr>
          <p:cNvPicPr>
            <a:picLocks noChangeAspect="1"/>
          </p:cNvPicPr>
          <p:nvPr/>
        </p:nvPicPr>
        <p:blipFill>
          <a:blip r:embed="rId4"/>
          <a:stretch>
            <a:fillRect/>
          </a:stretch>
        </p:blipFill>
        <p:spPr>
          <a:xfrm>
            <a:off x="19386" y="-39757"/>
            <a:ext cx="4883552" cy="632206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4C40C757-18F1-1BAA-F68D-65FA20161CEC}"/>
              </a:ext>
            </a:extLst>
          </p:cNvPr>
          <p:cNvPicPr>
            <a:picLocks noChangeAspect="1"/>
          </p:cNvPicPr>
          <p:nvPr/>
        </p:nvPicPr>
        <p:blipFill>
          <a:blip r:embed="rId5"/>
          <a:stretch>
            <a:fillRect/>
          </a:stretch>
        </p:blipFill>
        <p:spPr>
          <a:xfrm>
            <a:off x="3319086" y="5595112"/>
            <a:ext cx="1564707" cy="479971"/>
          </a:xfrm>
          <a:prstGeom prst="rect">
            <a:avLst/>
          </a:prstGeom>
        </p:spPr>
      </p:pic>
    </p:spTree>
    <p:extLst>
      <p:ext uri="{BB962C8B-B14F-4D97-AF65-F5344CB8AC3E}">
        <p14:creationId xmlns:p14="http://schemas.microsoft.com/office/powerpoint/2010/main" val="2898537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57BF5-0AC1-9A5F-5315-60617F3F629A}"/>
              </a:ext>
            </a:extLst>
          </p:cNvPr>
          <p:cNvPicPr>
            <a:picLocks noChangeAspect="1"/>
          </p:cNvPicPr>
          <p:nvPr/>
        </p:nvPicPr>
        <p:blipFill>
          <a:blip r:embed="rId2"/>
          <a:stretch>
            <a:fillRect/>
          </a:stretch>
        </p:blipFill>
        <p:spPr>
          <a:xfrm>
            <a:off x="549418" y="0"/>
            <a:ext cx="11093163" cy="3546512"/>
          </a:xfrm>
          <a:prstGeom prst="rect">
            <a:avLst/>
          </a:prstGeom>
        </p:spPr>
      </p:pic>
      <p:pic>
        <p:nvPicPr>
          <p:cNvPr id="7" name="Picture 6" descr="A graph showing a graph of a number of data&#10;&#10;AI-generated content may be incorrect.">
            <a:extLst>
              <a:ext uri="{FF2B5EF4-FFF2-40B4-BE49-F238E27FC236}">
                <a16:creationId xmlns:a16="http://schemas.microsoft.com/office/drawing/2014/main" id="{64C9BE11-178F-2CC7-E93C-1F3707D4CEAD}"/>
              </a:ext>
            </a:extLst>
          </p:cNvPr>
          <p:cNvPicPr>
            <a:picLocks noChangeAspect="1"/>
          </p:cNvPicPr>
          <p:nvPr/>
        </p:nvPicPr>
        <p:blipFill>
          <a:blip r:embed="rId3"/>
          <a:stretch>
            <a:fillRect/>
          </a:stretch>
        </p:blipFill>
        <p:spPr>
          <a:xfrm>
            <a:off x="2413416" y="3546512"/>
            <a:ext cx="8884601" cy="3311488"/>
          </a:xfrm>
          <a:prstGeom prst="rect">
            <a:avLst/>
          </a:prstGeom>
        </p:spPr>
      </p:pic>
    </p:spTree>
    <p:extLst>
      <p:ext uri="{BB962C8B-B14F-4D97-AF65-F5344CB8AC3E}">
        <p14:creationId xmlns:p14="http://schemas.microsoft.com/office/powerpoint/2010/main" val="175484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and yellow map&#10;&#10;Description automatically generated">
            <a:extLst>
              <a:ext uri="{FF2B5EF4-FFF2-40B4-BE49-F238E27FC236}">
                <a16:creationId xmlns:a16="http://schemas.microsoft.com/office/drawing/2014/main" id="{42B825AC-6C1A-CF0A-6B31-D020543E5CD8}"/>
              </a:ext>
            </a:extLst>
          </p:cNvPr>
          <p:cNvPicPr>
            <a:picLocks noChangeAspect="1"/>
          </p:cNvPicPr>
          <p:nvPr/>
        </p:nvPicPr>
        <p:blipFill>
          <a:blip r:embed="rId3"/>
          <a:stretch>
            <a:fillRect/>
          </a:stretch>
        </p:blipFill>
        <p:spPr>
          <a:xfrm>
            <a:off x="373073" y="112126"/>
            <a:ext cx="4581986" cy="5931375"/>
          </a:xfrm>
          <a:prstGeom prst="rect">
            <a:avLst/>
          </a:prstGeom>
        </p:spPr>
      </p:pic>
      <p:sp>
        <p:nvSpPr>
          <p:cNvPr id="9" name="TextBox 8">
            <a:extLst>
              <a:ext uri="{FF2B5EF4-FFF2-40B4-BE49-F238E27FC236}">
                <a16:creationId xmlns:a16="http://schemas.microsoft.com/office/drawing/2014/main" id="{49390ADC-C77D-775B-D10D-5601832D2F5D}"/>
              </a:ext>
            </a:extLst>
          </p:cNvPr>
          <p:cNvSpPr txBox="1"/>
          <p:nvPr/>
        </p:nvSpPr>
        <p:spPr>
          <a:xfrm>
            <a:off x="4938586" y="137197"/>
            <a:ext cx="6098058" cy="646331"/>
          </a:xfrm>
          <a:prstGeom prst="rect">
            <a:avLst/>
          </a:prstGeom>
          <a:noFill/>
        </p:spPr>
        <p:txBody>
          <a:bodyPr wrap="square">
            <a:spAutoFit/>
          </a:bodyPr>
          <a:lstStyle/>
          <a:p>
            <a:pPr algn="l"/>
            <a:r>
              <a:rPr lang="en-US" b="0" i="0" u="none" strike="noStrike" dirty="0">
                <a:solidFill>
                  <a:srgbClr val="123A72"/>
                </a:solidFill>
                <a:effectLst/>
                <a:latin typeface="Times New Roman" panose="02020603050405020304" pitchFamily="18" charset="0"/>
              </a:rPr>
              <a:t>Global Man-made Impervious Surface (GMIS) Dataset From Landsat, v1 (2010)</a:t>
            </a:r>
          </a:p>
        </p:txBody>
      </p:sp>
      <p:sp>
        <p:nvSpPr>
          <p:cNvPr id="11" name="TextBox 10">
            <a:extLst>
              <a:ext uri="{FF2B5EF4-FFF2-40B4-BE49-F238E27FC236}">
                <a16:creationId xmlns:a16="http://schemas.microsoft.com/office/drawing/2014/main" id="{01E4B6FD-5B55-4D68-37E7-1B3185C6C20C}"/>
              </a:ext>
            </a:extLst>
          </p:cNvPr>
          <p:cNvSpPr txBox="1"/>
          <p:nvPr/>
        </p:nvSpPr>
        <p:spPr>
          <a:xfrm>
            <a:off x="3371337" y="5997527"/>
            <a:ext cx="8820663" cy="400110"/>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Brown de </a:t>
            </a:r>
            <a:r>
              <a:rPr lang="en-US" sz="1000" dirty="0" err="1">
                <a:latin typeface="Times New Roman" panose="02020603050405020304" pitchFamily="18" charset="0"/>
                <a:cs typeface="Times New Roman" panose="02020603050405020304" pitchFamily="18" charset="0"/>
              </a:rPr>
              <a:t>Colstoun</a:t>
            </a:r>
            <a:r>
              <a:rPr lang="en-US" sz="1000" dirty="0">
                <a:latin typeface="Times New Roman" panose="02020603050405020304" pitchFamily="18" charset="0"/>
                <a:cs typeface="Times New Roman" panose="02020603050405020304" pitchFamily="18" charset="0"/>
              </a:rPr>
              <a:t>, E. C., C. Huang, P. Wang, J. C. Tilton, B. Tan, J. Phillips, S. </a:t>
            </a:r>
            <a:r>
              <a:rPr lang="en-US" sz="1000" dirty="0" err="1">
                <a:latin typeface="Times New Roman" panose="02020603050405020304" pitchFamily="18" charset="0"/>
                <a:cs typeface="Times New Roman" panose="02020603050405020304" pitchFamily="18" charset="0"/>
              </a:rPr>
              <a:t>Niemczura</a:t>
            </a:r>
            <a:r>
              <a:rPr lang="en-US" sz="1000" dirty="0">
                <a:latin typeface="Times New Roman" panose="02020603050405020304" pitchFamily="18" charset="0"/>
                <a:cs typeface="Times New Roman" panose="02020603050405020304" pitchFamily="18" charset="0"/>
              </a:rPr>
              <a:t>, P.-Y. Ling, and R. E. Wolfe. 2017. Global Man-made Impervious Surface (GMIS) Dataset From Landsat. Palisades, New York: NASA Socioeconomic Data and Applications Center (SEDAC).https://</a:t>
            </a:r>
            <a:r>
              <a:rPr lang="en-US" sz="1000" dirty="0" err="1">
                <a:latin typeface="Times New Roman" panose="02020603050405020304" pitchFamily="18" charset="0"/>
                <a:cs typeface="Times New Roman" panose="02020603050405020304" pitchFamily="18" charset="0"/>
              </a:rPr>
              <a:t>doi.org</a:t>
            </a:r>
            <a:r>
              <a:rPr lang="en-US" sz="1000" dirty="0">
                <a:latin typeface="Times New Roman" panose="02020603050405020304" pitchFamily="18" charset="0"/>
                <a:cs typeface="Times New Roman" panose="02020603050405020304" pitchFamily="18" charset="0"/>
              </a:rPr>
              <a:t>/10.7927/H4P55KKF. </a:t>
            </a:r>
          </a:p>
        </p:txBody>
      </p:sp>
      <p:sp>
        <p:nvSpPr>
          <p:cNvPr id="17" name="TextBox 16">
            <a:extLst>
              <a:ext uri="{FF2B5EF4-FFF2-40B4-BE49-F238E27FC236}">
                <a16:creationId xmlns:a16="http://schemas.microsoft.com/office/drawing/2014/main" id="{A644B0C2-F5F2-AD0A-66ED-D320CE8547E0}"/>
              </a:ext>
            </a:extLst>
          </p:cNvPr>
          <p:cNvSpPr txBox="1"/>
          <p:nvPr/>
        </p:nvSpPr>
        <p:spPr>
          <a:xfrm>
            <a:off x="4938586" y="964802"/>
            <a:ext cx="6765013" cy="477053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Spatial resolution: </a:t>
            </a:r>
            <a:r>
              <a:rPr lang="en-US" sz="1600" dirty="0">
                <a:latin typeface="Times New Roman" panose="02020603050405020304" pitchFamily="18" charset="0"/>
                <a:cs typeface="Times New Roman" panose="02020603050405020304" pitchFamily="18" charset="0"/>
              </a:rPr>
              <a:t>30m spatial resolution. The spatial extent covers the entire globe except Antarctica and some small islands. This dataset is the first global, 30m dataset of man-made impervious cover to be derived from the GLS data for 2010 and is a companion dataset to the Global Human Built-up And Settlement Extent (HBASE) dataset.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 values: </a:t>
            </a:r>
            <a:r>
              <a:rPr lang="en-US" sz="1600" dirty="0">
                <a:latin typeface="Times New Roman" panose="02020603050405020304" pitchFamily="18" charset="0"/>
                <a:cs typeface="Times New Roman" panose="02020603050405020304" pitchFamily="18" charset="0"/>
              </a:rPr>
              <a:t>Percent imperviousness (0-100)</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Limitations: </a:t>
            </a:r>
            <a:r>
              <a:rPr lang="en-US" sz="1600" dirty="0">
                <a:latin typeface="Times New Roman" panose="02020603050405020304" pitchFamily="18" charset="0"/>
                <a:cs typeface="Times New Roman" panose="02020603050405020304" pitchFamily="18" charset="0"/>
              </a:rPr>
              <a:t>The GMIS/HBASE datasets are derived directly from Landsat imagery from the Global Land Survey (GLS) 2010 dataset (Gutman et al. 2013). The quality of the GMIS/HBASE datasets is impacted by limitations of the selected GLS 2010 imagery and still contain residual cloud covered areas and areas where gaps caused by the Landsat 7 Scan Line Corrector (SLC) failure have not been successfully filled. The SLC gaps can cause visual features to appear in the data at different zoom levels. Areas where the gaps still persist or where cloud cover/cloud shadows were found have been coded as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(i.e. value = 255).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Processing: </a:t>
            </a:r>
            <a:r>
              <a:rPr lang="en-US" sz="1600" dirty="0">
                <a:latin typeface="Times New Roman" panose="02020603050405020304" pitchFamily="18" charset="0"/>
                <a:cs typeface="Times New Roman" panose="02020603050405020304" pitchFamily="18" charset="0"/>
              </a:rPr>
              <a:t>Data was processed by interpolation the </a:t>
            </a:r>
            <a:r>
              <a:rPr lang="en-US" sz="1600" dirty="0" err="1">
                <a:latin typeface="Times New Roman" panose="02020603050405020304" pitchFamily="18" charset="0"/>
                <a:cs typeface="Times New Roman" panose="02020603050405020304" pitchFamily="18" charset="0"/>
              </a:rPr>
              <a:t>NoData</a:t>
            </a:r>
            <a:r>
              <a:rPr lang="en-US" sz="1600" dirty="0">
                <a:latin typeface="Times New Roman" panose="02020603050405020304" pitchFamily="18" charset="0"/>
                <a:cs typeface="Times New Roman" panose="02020603050405020304" pitchFamily="18" charset="0"/>
              </a:rPr>
              <a:t> values.</a:t>
            </a:r>
          </a:p>
        </p:txBody>
      </p:sp>
    </p:spTree>
    <p:extLst>
      <p:ext uri="{BB962C8B-B14F-4D97-AF65-F5344CB8AC3E}">
        <p14:creationId xmlns:p14="http://schemas.microsoft.com/office/powerpoint/2010/main" val="640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outline of a country&#10;&#10;Description automatically generated">
            <a:extLst>
              <a:ext uri="{FF2B5EF4-FFF2-40B4-BE49-F238E27FC236}">
                <a16:creationId xmlns:a16="http://schemas.microsoft.com/office/drawing/2014/main" id="{A3085B42-251E-091C-8005-901B9D237E8D}"/>
              </a:ext>
            </a:extLst>
          </p:cNvPr>
          <p:cNvPicPr>
            <a:picLocks noChangeAspect="1"/>
          </p:cNvPicPr>
          <p:nvPr/>
        </p:nvPicPr>
        <p:blipFill>
          <a:blip r:embed="rId3"/>
          <a:stretch>
            <a:fillRect/>
          </a:stretch>
        </p:blipFill>
        <p:spPr>
          <a:xfrm>
            <a:off x="0" y="0"/>
            <a:ext cx="5017220" cy="6128951"/>
          </a:xfrm>
          <a:prstGeom prst="rect">
            <a:avLst/>
          </a:prstGeom>
        </p:spPr>
      </p:pic>
      <p:pic>
        <p:nvPicPr>
          <p:cNvPr id="6" name="Picture 5" descr="A map of a country&#10;&#10;Description automatically generated">
            <a:extLst>
              <a:ext uri="{FF2B5EF4-FFF2-40B4-BE49-F238E27FC236}">
                <a16:creationId xmlns:a16="http://schemas.microsoft.com/office/drawing/2014/main" id="{674EF1E3-2570-813A-806E-CDB10C68EEB8}"/>
              </a:ext>
            </a:extLst>
          </p:cNvPr>
          <p:cNvPicPr>
            <a:picLocks noChangeAspect="1"/>
          </p:cNvPicPr>
          <p:nvPr/>
        </p:nvPicPr>
        <p:blipFill>
          <a:blip r:embed="rId4"/>
          <a:stretch>
            <a:fillRect/>
          </a:stretch>
        </p:blipFill>
        <p:spPr>
          <a:xfrm>
            <a:off x="5676925" y="0"/>
            <a:ext cx="5229973" cy="6365929"/>
          </a:xfrm>
          <a:prstGeom prst="rect">
            <a:avLst/>
          </a:prstGeom>
        </p:spPr>
      </p:pic>
      <p:sp>
        <p:nvSpPr>
          <p:cNvPr id="3" name="TextBox 2">
            <a:extLst>
              <a:ext uri="{FF2B5EF4-FFF2-40B4-BE49-F238E27FC236}">
                <a16:creationId xmlns:a16="http://schemas.microsoft.com/office/drawing/2014/main" id="{73C884F7-17D1-46F4-E0C4-0AF3D4F31153}"/>
              </a:ext>
            </a:extLst>
          </p:cNvPr>
          <p:cNvSpPr txBox="1"/>
          <p:nvPr/>
        </p:nvSpPr>
        <p:spPr>
          <a:xfrm>
            <a:off x="3824792" y="267384"/>
            <a:ext cx="2384855" cy="923330"/>
          </a:xfrm>
          <a:prstGeom prst="rect">
            <a:avLst/>
          </a:prstGeom>
          <a:noFill/>
        </p:spPr>
        <p:txBody>
          <a:bodyPr wrap="square" rtlCol="0">
            <a:spAutoFit/>
          </a:bodyPr>
          <a:lstStyle/>
          <a:p>
            <a:r>
              <a:rPr lang="en-US" dirty="0"/>
              <a:t>-No warmup</a:t>
            </a:r>
          </a:p>
          <a:p>
            <a:r>
              <a:rPr lang="en-US" dirty="0"/>
              <a:t>-Old impervious surface layer</a:t>
            </a:r>
          </a:p>
        </p:txBody>
      </p:sp>
      <p:sp>
        <p:nvSpPr>
          <p:cNvPr id="5" name="TextBox 4">
            <a:extLst>
              <a:ext uri="{FF2B5EF4-FFF2-40B4-BE49-F238E27FC236}">
                <a16:creationId xmlns:a16="http://schemas.microsoft.com/office/drawing/2014/main" id="{97D9BDA3-9A35-595A-94B1-54DD28FB8299}"/>
              </a:ext>
            </a:extLst>
          </p:cNvPr>
          <p:cNvSpPr txBox="1"/>
          <p:nvPr/>
        </p:nvSpPr>
        <p:spPr>
          <a:xfrm>
            <a:off x="9807145" y="30406"/>
            <a:ext cx="2384855" cy="923330"/>
          </a:xfrm>
          <a:prstGeom prst="rect">
            <a:avLst/>
          </a:prstGeom>
          <a:noFill/>
        </p:spPr>
        <p:txBody>
          <a:bodyPr wrap="square" rtlCol="0">
            <a:spAutoFit/>
          </a:bodyPr>
          <a:lstStyle/>
          <a:p>
            <a:r>
              <a:rPr lang="en-US" dirty="0"/>
              <a:t>-No warmup</a:t>
            </a:r>
          </a:p>
          <a:p>
            <a:r>
              <a:rPr lang="en-US" dirty="0"/>
              <a:t>-New impervious surface layer</a:t>
            </a:r>
          </a:p>
        </p:txBody>
      </p:sp>
    </p:spTree>
    <p:extLst>
      <p:ext uri="{BB962C8B-B14F-4D97-AF65-F5344CB8AC3E}">
        <p14:creationId xmlns:p14="http://schemas.microsoft.com/office/powerpoint/2010/main" val="187248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9BDA3-9A35-595A-94B1-54DD28FB8299}"/>
              </a:ext>
            </a:extLst>
          </p:cNvPr>
          <p:cNvSpPr txBox="1"/>
          <p:nvPr/>
        </p:nvSpPr>
        <p:spPr>
          <a:xfrm>
            <a:off x="492070" y="189198"/>
            <a:ext cx="2384855" cy="923330"/>
          </a:xfrm>
          <a:prstGeom prst="rect">
            <a:avLst/>
          </a:prstGeom>
          <a:noFill/>
        </p:spPr>
        <p:txBody>
          <a:bodyPr wrap="square" rtlCol="0">
            <a:spAutoFit/>
          </a:bodyPr>
          <a:lstStyle/>
          <a:p>
            <a:r>
              <a:rPr lang="en-US" dirty="0"/>
              <a:t>-No warmup</a:t>
            </a:r>
          </a:p>
          <a:p>
            <a:r>
              <a:rPr lang="en-US" dirty="0"/>
              <a:t>-Old impervious surface layer</a:t>
            </a:r>
          </a:p>
        </p:txBody>
      </p:sp>
      <p:pic>
        <p:nvPicPr>
          <p:cNvPr id="7" name="Picture 6" descr="A map of the state with numbers and a number of blue dots&#10;&#10;Description automatically generated with medium confidence">
            <a:extLst>
              <a:ext uri="{FF2B5EF4-FFF2-40B4-BE49-F238E27FC236}">
                <a16:creationId xmlns:a16="http://schemas.microsoft.com/office/drawing/2014/main" id="{180C6850-F165-C16A-307B-4EBE9954C087}"/>
              </a:ext>
            </a:extLst>
          </p:cNvPr>
          <p:cNvPicPr>
            <a:picLocks noChangeAspect="1"/>
          </p:cNvPicPr>
          <p:nvPr/>
        </p:nvPicPr>
        <p:blipFill>
          <a:blip r:embed="rId3"/>
          <a:stretch>
            <a:fillRect/>
          </a:stretch>
        </p:blipFill>
        <p:spPr>
          <a:xfrm>
            <a:off x="492070" y="0"/>
            <a:ext cx="4833310" cy="6067791"/>
          </a:xfrm>
          <a:prstGeom prst="rect">
            <a:avLst/>
          </a:prstGeom>
        </p:spPr>
      </p:pic>
      <p:pic>
        <p:nvPicPr>
          <p:cNvPr id="3" name="Picture 2" descr="A map of the state of ghana&#10;&#10;Description automatically generated">
            <a:extLst>
              <a:ext uri="{FF2B5EF4-FFF2-40B4-BE49-F238E27FC236}">
                <a16:creationId xmlns:a16="http://schemas.microsoft.com/office/drawing/2014/main" id="{2204A6E0-0B7F-3A67-11E2-82CA736C7ADA}"/>
              </a:ext>
            </a:extLst>
          </p:cNvPr>
          <p:cNvPicPr>
            <a:picLocks noChangeAspect="1"/>
          </p:cNvPicPr>
          <p:nvPr/>
        </p:nvPicPr>
        <p:blipFill>
          <a:blip r:embed="rId4"/>
          <a:stretch>
            <a:fillRect/>
          </a:stretch>
        </p:blipFill>
        <p:spPr>
          <a:xfrm>
            <a:off x="5624335" y="203019"/>
            <a:ext cx="4941261" cy="5864772"/>
          </a:xfrm>
          <a:prstGeom prst="rect">
            <a:avLst/>
          </a:prstGeom>
        </p:spPr>
      </p:pic>
      <p:sp>
        <p:nvSpPr>
          <p:cNvPr id="10" name="TextBox 9">
            <a:extLst>
              <a:ext uri="{FF2B5EF4-FFF2-40B4-BE49-F238E27FC236}">
                <a16:creationId xmlns:a16="http://schemas.microsoft.com/office/drawing/2014/main" id="{1482E84D-3670-755A-A728-3B27209F75EA}"/>
              </a:ext>
            </a:extLst>
          </p:cNvPr>
          <p:cNvSpPr txBox="1"/>
          <p:nvPr/>
        </p:nvSpPr>
        <p:spPr>
          <a:xfrm>
            <a:off x="10143476" y="881744"/>
            <a:ext cx="2384855" cy="923330"/>
          </a:xfrm>
          <a:prstGeom prst="rect">
            <a:avLst/>
          </a:prstGeom>
          <a:noFill/>
        </p:spPr>
        <p:txBody>
          <a:bodyPr wrap="square" rtlCol="0">
            <a:spAutoFit/>
          </a:bodyPr>
          <a:lstStyle/>
          <a:p>
            <a:r>
              <a:rPr lang="en-US" dirty="0"/>
              <a:t>-No warmup</a:t>
            </a:r>
          </a:p>
          <a:p>
            <a:r>
              <a:rPr lang="en-US" dirty="0"/>
              <a:t>-Old impervious surface layer</a:t>
            </a:r>
          </a:p>
        </p:txBody>
      </p:sp>
    </p:spTree>
    <p:extLst>
      <p:ext uri="{BB962C8B-B14F-4D97-AF65-F5344CB8AC3E}">
        <p14:creationId xmlns:p14="http://schemas.microsoft.com/office/powerpoint/2010/main" val="88784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604E-0507-B2F8-6B48-C88A799EF85E}"/>
              </a:ext>
            </a:extLst>
          </p:cNvPr>
          <p:cNvSpPr txBox="1"/>
          <p:nvPr/>
        </p:nvSpPr>
        <p:spPr>
          <a:xfrm>
            <a:off x="4169664" y="294737"/>
            <a:ext cx="2292096" cy="369332"/>
          </a:xfrm>
          <a:prstGeom prst="rect">
            <a:avLst/>
          </a:prstGeom>
          <a:noFill/>
        </p:spPr>
        <p:txBody>
          <a:bodyPr wrap="square" rtlCol="0">
            <a:spAutoFit/>
          </a:bodyPr>
          <a:lstStyle/>
          <a:p>
            <a:r>
              <a:rPr lang="en-US" dirty="0"/>
              <a:t>Station=1006007</a:t>
            </a:r>
          </a:p>
        </p:txBody>
      </p:sp>
      <p:pic>
        <p:nvPicPr>
          <p:cNvPr id="4" name="Picture 3" descr="A graph showing the amount of water in the gauge&#10;&#10;Description automatically generated">
            <a:extLst>
              <a:ext uri="{FF2B5EF4-FFF2-40B4-BE49-F238E27FC236}">
                <a16:creationId xmlns:a16="http://schemas.microsoft.com/office/drawing/2014/main" id="{7416C71B-7230-B22E-84CB-B0FF0BB8A102}"/>
              </a:ext>
            </a:extLst>
          </p:cNvPr>
          <p:cNvPicPr>
            <a:picLocks noChangeAspect="1"/>
          </p:cNvPicPr>
          <p:nvPr/>
        </p:nvPicPr>
        <p:blipFill>
          <a:blip r:embed="rId2"/>
          <a:stretch>
            <a:fillRect/>
          </a:stretch>
        </p:blipFill>
        <p:spPr>
          <a:xfrm>
            <a:off x="0" y="1808916"/>
            <a:ext cx="7772400" cy="3019493"/>
          </a:xfrm>
          <a:prstGeom prst="rect">
            <a:avLst/>
          </a:prstGeom>
        </p:spPr>
      </p:pic>
      <p:pic>
        <p:nvPicPr>
          <p:cNvPr id="9" name="Picture 8" descr="A map of a mountain&#10;&#10;Description automatically generated">
            <a:extLst>
              <a:ext uri="{FF2B5EF4-FFF2-40B4-BE49-F238E27FC236}">
                <a16:creationId xmlns:a16="http://schemas.microsoft.com/office/drawing/2014/main" id="{9F70C944-56BD-EDC6-4FC1-A29012738831}"/>
              </a:ext>
            </a:extLst>
          </p:cNvPr>
          <p:cNvPicPr>
            <a:picLocks noChangeAspect="1"/>
          </p:cNvPicPr>
          <p:nvPr/>
        </p:nvPicPr>
        <p:blipFill>
          <a:blip r:embed="rId3"/>
          <a:stretch>
            <a:fillRect/>
          </a:stretch>
        </p:blipFill>
        <p:spPr>
          <a:xfrm>
            <a:off x="7772399" y="65805"/>
            <a:ext cx="4442475" cy="5952223"/>
          </a:xfrm>
          <a:prstGeom prst="rect">
            <a:avLst/>
          </a:prstGeom>
        </p:spPr>
      </p:pic>
    </p:spTree>
    <p:extLst>
      <p:ext uri="{BB962C8B-B14F-4D97-AF65-F5344CB8AC3E}">
        <p14:creationId xmlns:p14="http://schemas.microsoft.com/office/powerpoint/2010/main" val="928139208"/>
      </p:ext>
    </p:extLst>
  </p:cSld>
  <p:clrMapOvr>
    <a:masterClrMapping/>
  </p:clrMapOvr>
</p:sld>
</file>

<file path=ppt/theme/theme1.xml><?xml version="1.0" encoding="utf-8"?>
<a:theme xmlns:a="http://schemas.openxmlformats.org/drawingml/2006/main" name="IOWA-PPT-Template-Widescreen-2022">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71773A6C7ECA448A8D146685E89904" ma:contentTypeVersion="4" ma:contentTypeDescription="Create a new document." ma:contentTypeScope="" ma:versionID="7438d164fcdcd96fec441ca2c2b34d2e">
  <xsd:schema xmlns:xsd="http://www.w3.org/2001/XMLSchema" xmlns:xs="http://www.w3.org/2001/XMLSchema" xmlns:p="http://schemas.microsoft.com/office/2006/metadata/properties" xmlns:ns2="3853cb34-a772-4a8e-8b29-c5ad0801bd3c" targetNamespace="http://schemas.microsoft.com/office/2006/metadata/properties" ma:root="true" ma:fieldsID="51b6c89e850702a21ed47beb21b1a175" ns2:_="">
    <xsd:import namespace="3853cb34-a772-4a8e-8b29-c5ad0801bd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3cb34-a772-4a8e-8b29-c5ad0801bd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9E6165-40BB-4484-9305-9E98B9900F65}">
  <ds:schemaRefs>
    <ds:schemaRef ds:uri="3853cb34-a772-4a8e-8b29-c5ad0801b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4091A9-1004-4CA2-AC4D-BB381F89AFE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3853cb34-a772-4a8e-8b29-c5ad0801bd3c"/>
    <ds:schemaRef ds:uri="http://schemas.microsoft.com/office/2006/metadata/properties"/>
  </ds:schemaRefs>
</ds:datastoreItem>
</file>

<file path=customXml/itemProps3.xml><?xml version="1.0" encoding="utf-8"?>
<ds:datastoreItem xmlns:ds="http://schemas.openxmlformats.org/officeDocument/2006/customXml" ds:itemID="{E821304C-DFC2-4121-A3A1-819C4779F2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IOWA-PPT-Template-Widescreen-2022</Template>
  <TotalTime>4866</TotalTime>
  <Words>617</Words>
  <Application>Microsoft Macintosh PowerPoint</Application>
  <PresentationFormat>Widescreen</PresentationFormat>
  <Paragraphs>97</Paragraphs>
  <Slides>50</Slides>
  <Notes>17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Roboto</vt:lpstr>
      <vt:lpstr>Roboto Black</vt:lpstr>
      <vt:lpstr>Times New Roman</vt:lpstr>
      <vt:lpstr>IOWA-PPT-Template-Widescreen-2022</vt:lpstr>
      <vt:lpstr>GHANA CALIBRATION 90 m </vt:lpstr>
      <vt:lpstr>PowerPoint Presentation</vt:lpstr>
      <vt:lpstr>Ghana90m Baseline</vt:lpstr>
      <vt:lpstr>PowerPoint Presentation</vt:lpstr>
      <vt:lpstr>Gauge stations at 90m.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20 years – Ghana 90 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Calibration: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AVANCES GENERALES</dc:title>
  <dc:subject/>
  <dc:creator>Robledo Delgado, Vanessa</dc:creator>
  <cp:keywords/>
  <dc:description/>
  <cp:lastModifiedBy>Robledo Delgado, Vanessa</cp:lastModifiedBy>
  <cp:revision>29</cp:revision>
  <dcterms:created xsi:type="dcterms:W3CDTF">2024-02-07T15:41:07Z</dcterms:created>
  <dcterms:modified xsi:type="dcterms:W3CDTF">2025-06-06T22:52:31Z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0x010100A171773A6C7ECA448A8D146685E89904</vt:lpwstr>
  </property>
</Properties>
</file>